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3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diagrams/colors8.xml" ContentType="application/vnd.openxmlformats-officedocument.drawingml.diagramColors+xml"/>
  <Override PartName="/ppt/diagrams/colors9.xml" ContentType="application/vnd.openxmlformats-officedocument.drawingml.diagramColors+xml"/>
  <Override PartName="/ppt/diagrams/layout16.xml" ContentType="application/vnd.openxmlformats-officedocument.drawingml.diagramLayout+xml"/>
  <Override PartName="/ppt/diagrams/quickStyle16.xml" ContentType="application/vnd.openxmlformats-officedocument.drawingml.diagram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16.xml" ContentType="application/vnd.openxmlformats-officedocument.drawingml.diagramColors+xml"/>
  <Override PartName="/ppt/diagrams/drawing16.xml" ContentType="application/vnd.ms-office.drawingml.diagramDrawing+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8.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drawing11.xml" ContentType="application/vnd.ms-office.drawingml.diagramDrawing+xml"/>
  <Override PartName="/ppt/diagrams/drawing9.xml" ContentType="application/vnd.ms-office.drawingml.diagramDrawing+xml"/>
  <Override PartName="/ppt/diagrams/layout12.xml" ContentType="application/vnd.openxmlformats-officedocument.drawingml.diagramLayout+xml"/>
  <Override PartName="/ppt/diagrams/layout13.xml" ContentType="application/vnd.openxmlformats-officedocument.drawingml.diagramLayout+xml"/>
  <Override PartName="/ppt/diagrams/quickStyle13.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colors13.xml" ContentType="application/vnd.openxmlformats-officedocument.drawingml.diagramColors+xml"/>
  <Override PartName="/ppt/diagrams/drawing13.xml" ContentType="application/vnd.ms-office.drawingml.diagramDrawing+xml"/>
  <Override PartName="/ppt/diagrams/drawing3.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quickStyle12.xml" ContentType="application/vnd.openxmlformats-officedocument.drawingml.diagramStyle+xml"/>
  <Override PartName="/ppt/diagrams/layout9.xml" ContentType="application/vnd.openxmlformats-officedocument.drawingml.diagramLayout+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colors12.xml" ContentType="application/vnd.openxmlformats-officedocument.drawingml.diagramColors+xml"/>
  <Override PartName="/ppt/diagrams/drawing12.xml" ContentType="application/vnd.ms-office.drawingml.diagramDrawing+xml"/>
  <Override PartName="/ppt/diagrams/quickStyle9.xml" ContentType="application/vnd.openxmlformats-officedocument.drawingml.diagramStyle+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95" r:id="rId5"/>
  </p:sldMasterIdLst>
  <p:notesMasterIdLst>
    <p:notesMasterId r:id="rId67"/>
  </p:notesMasterIdLst>
  <p:handoutMasterIdLst>
    <p:handoutMasterId r:id="rId68"/>
  </p:handoutMasterIdLst>
  <p:sldIdLst>
    <p:sldId id="256" r:id="rId6"/>
    <p:sldId id="343" r:id="rId7"/>
    <p:sldId id="342" r:id="rId8"/>
    <p:sldId id="399" r:id="rId9"/>
    <p:sldId id="396" r:id="rId10"/>
    <p:sldId id="397" r:id="rId11"/>
    <p:sldId id="398" r:id="rId12"/>
    <p:sldId id="367" r:id="rId13"/>
    <p:sldId id="289" r:id="rId14"/>
    <p:sldId id="344" r:id="rId15"/>
    <p:sldId id="281" r:id="rId16"/>
    <p:sldId id="262" r:id="rId17"/>
    <p:sldId id="400" r:id="rId18"/>
    <p:sldId id="279" r:id="rId19"/>
    <p:sldId id="295" r:id="rId20"/>
    <p:sldId id="401" r:id="rId21"/>
    <p:sldId id="402" r:id="rId22"/>
    <p:sldId id="403" r:id="rId23"/>
    <p:sldId id="404" r:id="rId24"/>
    <p:sldId id="405" r:id="rId25"/>
    <p:sldId id="376" r:id="rId26"/>
    <p:sldId id="375" r:id="rId27"/>
    <p:sldId id="374" r:id="rId28"/>
    <p:sldId id="373" r:id="rId29"/>
    <p:sldId id="372" r:id="rId30"/>
    <p:sldId id="371" r:id="rId31"/>
    <p:sldId id="370" r:id="rId32"/>
    <p:sldId id="357" r:id="rId33"/>
    <p:sldId id="364" r:id="rId34"/>
    <p:sldId id="378" r:id="rId35"/>
    <p:sldId id="265" r:id="rId36"/>
    <p:sldId id="358" r:id="rId37"/>
    <p:sldId id="359" r:id="rId38"/>
    <p:sldId id="408" r:id="rId39"/>
    <p:sldId id="290" r:id="rId40"/>
    <p:sldId id="271" r:id="rId41"/>
    <p:sldId id="293" r:id="rId42"/>
    <p:sldId id="267" r:id="rId43"/>
    <p:sldId id="264" r:id="rId44"/>
    <p:sldId id="273" r:id="rId45"/>
    <p:sldId id="383" r:id="rId46"/>
    <p:sldId id="384" r:id="rId47"/>
    <p:sldId id="385" r:id="rId48"/>
    <p:sldId id="386" r:id="rId49"/>
    <p:sldId id="387" r:id="rId50"/>
    <p:sldId id="388" r:id="rId51"/>
    <p:sldId id="389" r:id="rId52"/>
    <p:sldId id="390" r:id="rId53"/>
    <p:sldId id="391" r:id="rId54"/>
    <p:sldId id="392" r:id="rId55"/>
    <p:sldId id="409" r:id="rId56"/>
    <p:sldId id="395" r:id="rId57"/>
    <p:sldId id="413" r:id="rId58"/>
    <p:sldId id="410" r:id="rId59"/>
    <p:sldId id="313" r:id="rId60"/>
    <p:sldId id="394" r:id="rId61"/>
    <p:sldId id="411" r:id="rId62"/>
    <p:sldId id="412" r:id="rId63"/>
    <p:sldId id="406" r:id="rId64"/>
    <p:sldId id="407" r:id="rId65"/>
    <p:sldId id="354" r:id="rId6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77248" autoAdjust="0"/>
  </p:normalViewPr>
  <p:slideViewPr>
    <p:cSldViewPr>
      <p:cViewPr varScale="1">
        <p:scale>
          <a:sx n="110" d="100"/>
          <a:sy n="110" d="100"/>
        </p:scale>
        <p:origin x="23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6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6C0D6-2463-46B5-9961-8CF158CAAB63}" type="doc">
      <dgm:prSet loTypeId="urn:microsoft.com/office/officeart/2005/8/layout/default" loCatId="Inbox" qsTypeId="urn:microsoft.com/office/officeart/2005/8/quickstyle/simple5" qsCatId="simple" csTypeId="urn:microsoft.com/office/officeart/2005/8/colors/accent5_2" csCatId="accent5" phldr="1"/>
      <dgm:spPr/>
      <dgm:t>
        <a:bodyPr/>
        <a:lstStyle/>
        <a:p>
          <a:endParaRPr lang="en-US"/>
        </a:p>
      </dgm:t>
    </dgm:pt>
    <dgm:pt modelId="{48384FB7-3AB0-4858-B92A-22209393250A}">
      <dgm:prSet/>
      <dgm:spPr/>
      <dgm:t>
        <a:bodyPr anchor="t" anchorCtr="0"/>
        <a:lstStyle/>
        <a:p>
          <a:pPr algn="l"/>
          <a:r>
            <a:rPr lang="en-US" dirty="0"/>
            <a:t> January 20, 2021</a:t>
          </a:r>
        </a:p>
        <a:p>
          <a:pPr algn="l"/>
          <a:r>
            <a:rPr lang="en-US" dirty="0"/>
            <a:t>Grant application available on GADOE website</a:t>
          </a:r>
        </a:p>
      </dgm:t>
    </dgm:pt>
    <dgm:pt modelId="{C6D49692-1E27-40AC-895A-851EC8AD41D7}" type="parTrans" cxnId="{4121BA45-28FB-4409-908C-A64603567B84}">
      <dgm:prSet/>
      <dgm:spPr/>
      <dgm:t>
        <a:bodyPr/>
        <a:lstStyle/>
        <a:p>
          <a:endParaRPr lang="en-US"/>
        </a:p>
      </dgm:t>
    </dgm:pt>
    <dgm:pt modelId="{667936D0-E786-4CCA-866C-C4898D4E4A60}" type="sibTrans" cxnId="{4121BA45-28FB-4409-908C-A64603567B84}">
      <dgm:prSet/>
      <dgm:spPr/>
      <dgm:t>
        <a:bodyPr/>
        <a:lstStyle/>
        <a:p>
          <a:endParaRPr lang="en-US"/>
        </a:p>
      </dgm:t>
    </dgm:pt>
    <dgm:pt modelId="{2AECE2CB-CA20-4760-AD20-665953BC830E}">
      <dgm:prSet/>
      <dgm:spPr/>
      <dgm:t>
        <a:bodyPr anchor="t" anchorCtr="0"/>
        <a:lstStyle/>
        <a:p>
          <a:pPr algn="l"/>
          <a:r>
            <a:rPr lang="en-US" dirty="0"/>
            <a:t>February 19,   2021</a:t>
          </a:r>
        </a:p>
        <a:p>
          <a:pPr algn="l"/>
          <a:r>
            <a:rPr lang="en-US" dirty="0"/>
            <a:t>Survey Monkey Apply Webinar training (recorded)</a:t>
          </a:r>
        </a:p>
      </dgm:t>
    </dgm:pt>
    <dgm:pt modelId="{A4E72534-BD4C-4FD2-8DD0-084599A9BF63}" type="parTrans" cxnId="{66D69719-9788-450F-9558-DDC5BA440B6D}">
      <dgm:prSet/>
      <dgm:spPr/>
      <dgm:t>
        <a:bodyPr/>
        <a:lstStyle/>
        <a:p>
          <a:endParaRPr lang="en-US"/>
        </a:p>
      </dgm:t>
    </dgm:pt>
    <dgm:pt modelId="{5CC7AE9A-A824-4776-BB26-AD3E78C47C36}" type="sibTrans" cxnId="{66D69719-9788-450F-9558-DDC5BA440B6D}">
      <dgm:prSet/>
      <dgm:spPr/>
      <dgm:t>
        <a:bodyPr/>
        <a:lstStyle/>
        <a:p>
          <a:endParaRPr lang="en-US"/>
        </a:p>
      </dgm:t>
    </dgm:pt>
    <dgm:pt modelId="{72EB8FB7-2CD1-4CC8-AB53-BF6DB5FF87C2}">
      <dgm:prSet/>
      <dgm:spPr/>
      <dgm:t>
        <a:bodyPr anchor="t" anchorCtr="0"/>
        <a:lstStyle/>
        <a:p>
          <a:pPr algn="l"/>
          <a:r>
            <a:rPr lang="en-US" dirty="0"/>
            <a:t> </a:t>
          </a:r>
          <a:r>
            <a:rPr lang="en-US" i="0" u="none" dirty="0"/>
            <a:t>February 19, 2021</a:t>
          </a:r>
        </a:p>
        <a:p>
          <a:pPr algn="l"/>
          <a:r>
            <a:rPr lang="en-US" u="sng" dirty="0"/>
            <a:t>Survey Monkey Apply </a:t>
          </a:r>
          <a:r>
            <a:rPr lang="en-US" dirty="0"/>
            <a:t>Website Launch</a:t>
          </a:r>
        </a:p>
      </dgm:t>
    </dgm:pt>
    <dgm:pt modelId="{93FC4617-2AB1-4FC5-BDB2-846FF64810D8}" type="parTrans" cxnId="{814247B1-9D72-4319-BE8F-C15A86376F05}">
      <dgm:prSet/>
      <dgm:spPr/>
      <dgm:t>
        <a:bodyPr/>
        <a:lstStyle/>
        <a:p>
          <a:endParaRPr lang="en-US"/>
        </a:p>
      </dgm:t>
    </dgm:pt>
    <dgm:pt modelId="{DC8992F3-E8A4-4B81-A81F-AEAAD96A6589}" type="sibTrans" cxnId="{814247B1-9D72-4319-BE8F-C15A86376F05}">
      <dgm:prSet/>
      <dgm:spPr/>
      <dgm:t>
        <a:bodyPr/>
        <a:lstStyle/>
        <a:p>
          <a:endParaRPr lang="en-US"/>
        </a:p>
      </dgm:t>
    </dgm:pt>
    <dgm:pt modelId="{13C1AC71-9B46-49CD-BF24-B71D3313FC30}">
      <dgm:prSet/>
      <dgm:spPr/>
      <dgm:t>
        <a:bodyPr anchor="t" anchorCtr="0"/>
        <a:lstStyle/>
        <a:p>
          <a:pPr algn="l"/>
          <a:r>
            <a:rPr lang="en-US" dirty="0"/>
            <a:t>March 1, 2021</a:t>
          </a:r>
        </a:p>
        <a:p>
          <a:pPr algn="l"/>
          <a:r>
            <a:rPr lang="en-US" dirty="0"/>
            <a:t>Applications uploaded in </a:t>
          </a:r>
          <a:r>
            <a:rPr lang="en-US" u="sng" dirty="0"/>
            <a:t>Survey Monkey Apply </a:t>
          </a:r>
          <a:r>
            <a:rPr lang="en-US" dirty="0"/>
            <a:t>by 5PM</a:t>
          </a:r>
        </a:p>
      </dgm:t>
    </dgm:pt>
    <dgm:pt modelId="{F8057E93-880D-4CF8-B4B7-B53007F2F5EE}" type="parTrans" cxnId="{2E49C1F1-15C1-485C-B251-41A19ABBC294}">
      <dgm:prSet/>
      <dgm:spPr/>
      <dgm:t>
        <a:bodyPr/>
        <a:lstStyle/>
        <a:p>
          <a:endParaRPr lang="en-US"/>
        </a:p>
      </dgm:t>
    </dgm:pt>
    <dgm:pt modelId="{C7EA4D6D-DB6F-4A79-AF14-CC49408CD182}" type="sibTrans" cxnId="{2E49C1F1-15C1-485C-B251-41A19ABBC294}">
      <dgm:prSet/>
      <dgm:spPr/>
      <dgm:t>
        <a:bodyPr/>
        <a:lstStyle/>
        <a:p>
          <a:endParaRPr lang="en-US"/>
        </a:p>
      </dgm:t>
    </dgm:pt>
    <dgm:pt modelId="{0E11E5F4-E95D-4C0F-8C6A-E454EEC56960}">
      <dgm:prSet/>
      <dgm:spPr/>
      <dgm:t>
        <a:bodyPr anchor="t" anchorCtr="0"/>
        <a:lstStyle/>
        <a:p>
          <a:pPr algn="l"/>
          <a:r>
            <a:rPr lang="en-US" dirty="0"/>
            <a:t>March 2-4, 2021</a:t>
          </a:r>
        </a:p>
        <a:p>
          <a:pPr algn="l"/>
          <a:r>
            <a:rPr lang="en-US" dirty="0"/>
            <a:t>Review of application components</a:t>
          </a:r>
        </a:p>
      </dgm:t>
    </dgm:pt>
    <dgm:pt modelId="{A7372A9B-99F1-4769-9E2A-51C1F3655906}" type="parTrans" cxnId="{A05A7178-C400-4101-B22D-2EED309A712A}">
      <dgm:prSet/>
      <dgm:spPr/>
      <dgm:t>
        <a:bodyPr/>
        <a:lstStyle/>
        <a:p>
          <a:endParaRPr lang="en-US"/>
        </a:p>
      </dgm:t>
    </dgm:pt>
    <dgm:pt modelId="{20C9D03D-6A6E-4285-A3DC-0A4041CAB194}" type="sibTrans" cxnId="{A05A7178-C400-4101-B22D-2EED309A712A}">
      <dgm:prSet/>
      <dgm:spPr/>
      <dgm:t>
        <a:bodyPr/>
        <a:lstStyle/>
        <a:p>
          <a:endParaRPr lang="en-US"/>
        </a:p>
      </dgm:t>
    </dgm:pt>
    <dgm:pt modelId="{341E98A9-4A43-4113-999C-596FBF1CB3C0}">
      <dgm:prSet/>
      <dgm:spPr/>
      <dgm:t>
        <a:bodyPr anchor="t" anchorCtr="0"/>
        <a:lstStyle/>
        <a:p>
          <a:pPr algn="l"/>
          <a:r>
            <a:rPr lang="en-US" dirty="0"/>
            <a:t>April 2021</a:t>
          </a:r>
        </a:p>
        <a:p>
          <a:pPr algn="l"/>
          <a:r>
            <a:rPr lang="en-US" dirty="0"/>
            <a:t>Federal compliance review and analysis of applications 	</a:t>
          </a:r>
        </a:p>
      </dgm:t>
    </dgm:pt>
    <dgm:pt modelId="{15ED7C5A-F26A-4DD8-8770-4E02E0BBEFA7}" type="parTrans" cxnId="{D00C1F92-DCE1-4FEE-B03B-16DD81385566}">
      <dgm:prSet/>
      <dgm:spPr/>
      <dgm:t>
        <a:bodyPr/>
        <a:lstStyle/>
        <a:p>
          <a:endParaRPr lang="en-US"/>
        </a:p>
      </dgm:t>
    </dgm:pt>
    <dgm:pt modelId="{5D243196-49CB-4815-89E5-CA3B5CCB60D1}" type="sibTrans" cxnId="{D00C1F92-DCE1-4FEE-B03B-16DD81385566}">
      <dgm:prSet/>
      <dgm:spPr/>
      <dgm:t>
        <a:bodyPr/>
        <a:lstStyle/>
        <a:p>
          <a:endParaRPr lang="en-US"/>
        </a:p>
      </dgm:t>
    </dgm:pt>
    <dgm:pt modelId="{945B4204-535F-4236-B3D8-56B859234E04}">
      <dgm:prSet/>
      <dgm:spPr/>
      <dgm:t>
        <a:bodyPr anchor="t" anchorCtr="0"/>
        <a:lstStyle/>
        <a:p>
          <a:pPr algn="l"/>
          <a:r>
            <a:rPr lang="en-US" b="0" dirty="0"/>
            <a:t>May 12, 2021</a:t>
          </a:r>
        </a:p>
        <a:p>
          <a:pPr algn="l"/>
          <a:r>
            <a:rPr lang="en-US" b="0" dirty="0"/>
            <a:t>Recommended sub-grantees submitted to State Board of Education for action</a:t>
          </a:r>
        </a:p>
      </dgm:t>
    </dgm:pt>
    <dgm:pt modelId="{18C6080F-371D-481A-A987-2CC8C4B7EF41}" type="parTrans" cxnId="{424CF4F9-301C-47F1-8F5A-8606CF944D6F}">
      <dgm:prSet/>
      <dgm:spPr/>
      <dgm:t>
        <a:bodyPr/>
        <a:lstStyle/>
        <a:p>
          <a:endParaRPr lang="en-US"/>
        </a:p>
      </dgm:t>
    </dgm:pt>
    <dgm:pt modelId="{B4B34685-1D2D-4DE6-905D-FA4E6C2B5AB0}" type="sibTrans" cxnId="{424CF4F9-301C-47F1-8F5A-8606CF944D6F}">
      <dgm:prSet/>
      <dgm:spPr/>
      <dgm:t>
        <a:bodyPr/>
        <a:lstStyle/>
        <a:p>
          <a:endParaRPr lang="en-US"/>
        </a:p>
      </dgm:t>
    </dgm:pt>
    <dgm:pt modelId="{744EA87B-EC7A-4F28-A254-9E1CDE4C8DAA}">
      <dgm:prSet/>
      <dgm:spPr/>
      <dgm:t>
        <a:bodyPr anchor="t" anchorCtr="0"/>
        <a:lstStyle/>
        <a:p>
          <a:pPr algn="l"/>
          <a:r>
            <a:rPr lang="en-US" dirty="0"/>
            <a:t>May 13, 2021</a:t>
          </a:r>
        </a:p>
        <a:p>
          <a:pPr algn="l"/>
          <a:r>
            <a:rPr lang="en-US" dirty="0"/>
            <a:t>L4GA 2019 Cohort 2 Grant Awards announced </a:t>
          </a:r>
        </a:p>
      </dgm:t>
    </dgm:pt>
    <dgm:pt modelId="{72AE4519-D6E0-474F-B961-8E56F35EB67B}" type="parTrans" cxnId="{540340E2-F2E8-410D-BA00-2A359D0655E2}">
      <dgm:prSet/>
      <dgm:spPr/>
      <dgm:t>
        <a:bodyPr/>
        <a:lstStyle/>
        <a:p>
          <a:endParaRPr lang="en-US"/>
        </a:p>
      </dgm:t>
    </dgm:pt>
    <dgm:pt modelId="{05BCC05F-A8CD-433A-BF52-17C47206A18E}" type="sibTrans" cxnId="{540340E2-F2E8-410D-BA00-2A359D0655E2}">
      <dgm:prSet/>
      <dgm:spPr/>
      <dgm:t>
        <a:bodyPr/>
        <a:lstStyle/>
        <a:p>
          <a:endParaRPr lang="en-US"/>
        </a:p>
      </dgm:t>
    </dgm:pt>
    <dgm:pt modelId="{15F48C56-7303-4738-87CA-B13C0E1F8F5C}">
      <dgm:prSet/>
      <dgm:spPr/>
      <dgm:t>
        <a:bodyPr anchor="t" anchorCtr="0"/>
        <a:lstStyle/>
        <a:p>
          <a:pPr algn="l"/>
          <a:r>
            <a:rPr lang="en-US" dirty="0"/>
            <a:t>Summer 2021</a:t>
          </a:r>
        </a:p>
        <a:p>
          <a:pPr algn="l"/>
          <a:r>
            <a:rPr lang="en-US" dirty="0"/>
            <a:t>L4GA 2019 Cohort 2 District, School and Community Kick-off</a:t>
          </a:r>
        </a:p>
      </dgm:t>
    </dgm:pt>
    <dgm:pt modelId="{5139581C-5BA5-49D9-8E81-ACE07DB7900B}" type="parTrans" cxnId="{787CA2A8-73B3-4B7B-A405-B92B3C2A44CF}">
      <dgm:prSet/>
      <dgm:spPr/>
      <dgm:t>
        <a:bodyPr/>
        <a:lstStyle/>
        <a:p>
          <a:endParaRPr lang="en-US"/>
        </a:p>
      </dgm:t>
    </dgm:pt>
    <dgm:pt modelId="{2DFDAC83-6F59-4ECA-B026-19BF26AE9A1E}" type="sibTrans" cxnId="{787CA2A8-73B3-4B7B-A405-B92B3C2A44CF}">
      <dgm:prSet/>
      <dgm:spPr/>
      <dgm:t>
        <a:bodyPr/>
        <a:lstStyle/>
        <a:p>
          <a:endParaRPr lang="en-US"/>
        </a:p>
      </dgm:t>
    </dgm:pt>
    <dgm:pt modelId="{06B54AAE-EAF5-477A-9929-D0B1F75E5AFC}">
      <dgm:prSet/>
      <dgm:spPr/>
      <dgm:t>
        <a:bodyPr anchor="t" anchorCtr="0"/>
        <a:lstStyle/>
        <a:p>
          <a:pPr algn="l"/>
          <a:r>
            <a:rPr lang="en-US" dirty="0"/>
            <a:t>March 5-29, 2021</a:t>
          </a:r>
        </a:p>
        <a:p>
          <a:pPr algn="l"/>
          <a:r>
            <a:rPr lang="en-US" dirty="0"/>
            <a:t>Reader review and scoring </a:t>
          </a:r>
        </a:p>
      </dgm:t>
    </dgm:pt>
    <dgm:pt modelId="{971C3006-0752-4CA6-A9AA-41D5375BECB3}" type="parTrans" cxnId="{282C3BC3-5601-4A88-9177-B538C6ECE282}">
      <dgm:prSet/>
      <dgm:spPr/>
      <dgm:t>
        <a:bodyPr/>
        <a:lstStyle/>
        <a:p>
          <a:endParaRPr lang="en-US"/>
        </a:p>
      </dgm:t>
    </dgm:pt>
    <dgm:pt modelId="{958344A4-99A4-48A5-AC53-45816C200DE9}" type="sibTrans" cxnId="{282C3BC3-5601-4A88-9177-B538C6ECE282}">
      <dgm:prSet/>
      <dgm:spPr/>
      <dgm:t>
        <a:bodyPr/>
        <a:lstStyle/>
        <a:p>
          <a:endParaRPr lang="en-US"/>
        </a:p>
      </dgm:t>
    </dgm:pt>
    <dgm:pt modelId="{13CA42DD-D2DE-4ECF-98FF-8AF2CB46B5B8}">
      <dgm:prSet/>
      <dgm:spPr/>
      <dgm:t>
        <a:bodyPr anchor="t" anchorCtr="0"/>
        <a:lstStyle/>
        <a:p>
          <a:pPr algn="l">
            <a:spcAft>
              <a:spcPts val="588"/>
            </a:spcAft>
          </a:pPr>
          <a:r>
            <a:rPr lang="en-US"/>
            <a:t>January 22, </a:t>
          </a:r>
          <a:r>
            <a:rPr lang="en-US" dirty="0"/>
            <a:t>2021 </a:t>
          </a:r>
        </a:p>
        <a:p>
          <a:pPr algn="l">
            <a:spcAft>
              <a:spcPts val="588"/>
            </a:spcAft>
          </a:pPr>
          <a:r>
            <a:rPr lang="en-US" dirty="0"/>
            <a:t>Initial Virtual Grant Awareness Webinar </a:t>
          </a:r>
        </a:p>
        <a:p>
          <a:pPr algn="l">
            <a:spcAft>
              <a:spcPts val="588"/>
            </a:spcAft>
          </a:pPr>
          <a:r>
            <a:rPr lang="en-US" dirty="0"/>
            <a:t>(recorded)</a:t>
          </a:r>
        </a:p>
      </dgm:t>
    </dgm:pt>
    <dgm:pt modelId="{16C881CD-28C3-4A01-8517-8BBB10752318}" type="parTrans" cxnId="{C96E06D9-32B0-46A2-8574-4153FC72EB58}">
      <dgm:prSet/>
      <dgm:spPr/>
      <dgm:t>
        <a:bodyPr/>
        <a:lstStyle/>
        <a:p>
          <a:endParaRPr lang="en-US"/>
        </a:p>
      </dgm:t>
    </dgm:pt>
    <dgm:pt modelId="{0A17D28C-1317-47AC-8BBA-BD979BAC96F3}" type="sibTrans" cxnId="{C96E06D9-32B0-46A2-8574-4153FC72EB58}">
      <dgm:prSet/>
      <dgm:spPr/>
      <dgm:t>
        <a:bodyPr/>
        <a:lstStyle/>
        <a:p>
          <a:endParaRPr lang="en-US"/>
        </a:p>
      </dgm:t>
    </dgm:pt>
    <dgm:pt modelId="{B700C253-E850-4E0D-9022-929CA5A9E705}">
      <dgm:prSet/>
      <dgm:spPr/>
      <dgm:t>
        <a:bodyPr anchor="t" anchorCtr="0"/>
        <a:lstStyle/>
        <a:p>
          <a:pPr algn="l"/>
          <a:r>
            <a:rPr lang="en-US"/>
            <a:t>January 29, </a:t>
          </a:r>
          <a:r>
            <a:rPr lang="en-US" dirty="0"/>
            <a:t>2021</a:t>
          </a:r>
        </a:p>
        <a:p>
          <a:pPr algn="l"/>
          <a:r>
            <a:rPr lang="en-US" dirty="0"/>
            <a:t>Email Intent to Apply from district lead Jmorrill@doe.k12.ga.us	</a:t>
          </a:r>
        </a:p>
      </dgm:t>
    </dgm:pt>
    <dgm:pt modelId="{F7237FCE-71D2-4D27-95CD-1C4F67FAD047}" type="parTrans" cxnId="{F3DA3AFA-89D0-4B10-A897-8DA04A20500B}">
      <dgm:prSet/>
      <dgm:spPr/>
      <dgm:t>
        <a:bodyPr/>
        <a:lstStyle/>
        <a:p>
          <a:endParaRPr lang="en-US"/>
        </a:p>
      </dgm:t>
    </dgm:pt>
    <dgm:pt modelId="{982D1BA7-566D-42CC-96E0-DE8D84F8C09C}" type="sibTrans" cxnId="{F3DA3AFA-89D0-4B10-A897-8DA04A20500B}">
      <dgm:prSet/>
      <dgm:spPr/>
      <dgm:t>
        <a:bodyPr/>
        <a:lstStyle/>
        <a:p>
          <a:endParaRPr lang="en-US"/>
        </a:p>
      </dgm:t>
    </dgm:pt>
    <dgm:pt modelId="{F5E3785C-DFA7-44A8-908F-C6033073A20C}" type="pres">
      <dgm:prSet presAssocID="{50B6C0D6-2463-46B5-9961-8CF158CAAB63}" presName="diagram" presStyleCnt="0">
        <dgm:presLayoutVars>
          <dgm:dir/>
          <dgm:resizeHandles val="exact"/>
        </dgm:presLayoutVars>
      </dgm:prSet>
      <dgm:spPr/>
    </dgm:pt>
    <dgm:pt modelId="{9808A944-970F-4CD5-9E44-794714D727B6}" type="pres">
      <dgm:prSet presAssocID="{13CA42DD-D2DE-4ECF-98FF-8AF2CB46B5B8}" presName="node" presStyleLbl="node1" presStyleIdx="0" presStyleCnt="12" custLinFactX="8260" custLinFactNeighborX="100000">
        <dgm:presLayoutVars>
          <dgm:bulletEnabled val="1"/>
        </dgm:presLayoutVars>
      </dgm:prSet>
      <dgm:spPr/>
    </dgm:pt>
    <dgm:pt modelId="{0673205E-DB24-42F2-A1B0-01E5DB42FF0F}" type="pres">
      <dgm:prSet presAssocID="{0A17D28C-1317-47AC-8BBA-BD979BAC96F3}" presName="sibTrans" presStyleCnt="0"/>
      <dgm:spPr/>
    </dgm:pt>
    <dgm:pt modelId="{BF64BD97-FF09-4AE8-B1FD-1378A1BFC2F1}" type="pres">
      <dgm:prSet presAssocID="{48384FB7-3AB0-4858-B92A-22209393250A}" presName="node" presStyleLbl="node1" presStyleIdx="1" presStyleCnt="12" custLinFactX="-5211" custLinFactNeighborX="-100000" custLinFactNeighborY="-1542">
        <dgm:presLayoutVars>
          <dgm:bulletEnabled val="1"/>
        </dgm:presLayoutVars>
      </dgm:prSet>
      <dgm:spPr/>
    </dgm:pt>
    <dgm:pt modelId="{94156906-5948-4C29-A970-F866DBD1AAC4}" type="pres">
      <dgm:prSet presAssocID="{667936D0-E786-4CCA-866C-C4898D4E4A60}" presName="sibTrans" presStyleCnt="0"/>
      <dgm:spPr/>
    </dgm:pt>
    <dgm:pt modelId="{0ABC4DCD-0C4E-40C0-AA0A-2AF3D8B8F662}" type="pres">
      <dgm:prSet presAssocID="{B700C253-E850-4E0D-9022-929CA5A9E705}" presName="node" presStyleLbl="node1" presStyleIdx="2" presStyleCnt="12">
        <dgm:presLayoutVars>
          <dgm:bulletEnabled val="1"/>
        </dgm:presLayoutVars>
      </dgm:prSet>
      <dgm:spPr/>
    </dgm:pt>
    <dgm:pt modelId="{4745377D-D614-4436-938C-D635855D38BF}" type="pres">
      <dgm:prSet presAssocID="{982D1BA7-566D-42CC-96E0-DE8D84F8C09C}" presName="sibTrans" presStyleCnt="0"/>
      <dgm:spPr/>
    </dgm:pt>
    <dgm:pt modelId="{BD37D919-E19F-4734-8CD0-2B6989EFD14B}" type="pres">
      <dgm:prSet presAssocID="{2AECE2CB-CA20-4760-AD20-665953BC830E}" presName="node" presStyleLbl="node1" presStyleIdx="3" presStyleCnt="12">
        <dgm:presLayoutVars>
          <dgm:bulletEnabled val="1"/>
        </dgm:presLayoutVars>
      </dgm:prSet>
      <dgm:spPr/>
    </dgm:pt>
    <dgm:pt modelId="{5B031DEE-3858-4204-AA55-7C89DDF56870}" type="pres">
      <dgm:prSet presAssocID="{5CC7AE9A-A824-4776-BB26-AD3E78C47C36}" presName="sibTrans" presStyleCnt="0"/>
      <dgm:spPr/>
    </dgm:pt>
    <dgm:pt modelId="{29CA0210-E925-4179-93D3-25281D712F19}" type="pres">
      <dgm:prSet presAssocID="{72EB8FB7-2CD1-4CC8-AB53-BF6DB5FF87C2}" presName="node" presStyleLbl="node1" presStyleIdx="4" presStyleCnt="12" custLinFactNeighborX="4789" custLinFactNeighborY="-3084">
        <dgm:presLayoutVars>
          <dgm:bulletEnabled val="1"/>
        </dgm:presLayoutVars>
      </dgm:prSet>
      <dgm:spPr/>
    </dgm:pt>
    <dgm:pt modelId="{99F0C881-8409-40B4-9413-EFE1839240D9}" type="pres">
      <dgm:prSet presAssocID="{DC8992F3-E8A4-4B81-A81F-AEAAD96A6589}" presName="sibTrans" presStyleCnt="0"/>
      <dgm:spPr/>
    </dgm:pt>
    <dgm:pt modelId="{F4F0DED3-7DB0-45AE-AA58-F0915AF6AED6}" type="pres">
      <dgm:prSet presAssocID="{13C1AC71-9B46-49CD-BF24-B71D3313FC30}" presName="node" presStyleLbl="node1" presStyleIdx="5" presStyleCnt="12">
        <dgm:presLayoutVars>
          <dgm:bulletEnabled val="1"/>
        </dgm:presLayoutVars>
      </dgm:prSet>
      <dgm:spPr/>
    </dgm:pt>
    <dgm:pt modelId="{E099A415-A5D2-46BC-A04F-F5A36F91CB42}" type="pres">
      <dgm:prSet presAssocID="{C7EA4D6D-DB6F-4A79-AF14-CC49408CD182}" presName="sibTrans" presStyleCnt="0"/>
      <dgm:spPr/>
    </dgm:pt>
    <dgm:pt modelId="{D76B8411-6A0A-45EC-9D1E-686C746BE883}" type="pres">
      <dgm:prSet presAssocID="{0E11E5F4-E95D-4C0F-8C6A-E454EEC56960}" presName="node" presStyleLbl="node1" presStyleIdx="6" presStyleCnt="12">
        <dgm:presLayoutVars>
          <dgm:bulletEnabled val="1"/>
        </dgm:presLayoutVars>
      </dgm:prSet>
      <dgm:spPr/>
    </dgm:pt>
    <dgm:pt modelId="{97BCC343-6BDE-42E7-93E0-69D103846AED}" type="pres">
      <dgm:prSet presAssocID="{20C9D03D-6A6E-4285-A3DC-0A4041CAB194}" presName="sibTrans" presStyleCnt="0"/>
      <dgm:spPr/>
    </dgm:pt>
    <dgm:pt modelId="{CCF1B84B-3790-4B0C-A69D-29BA6853BCE4}" type="pres">
      <dgm:prSet presAssocID="{06B54AAE-EAF5-477A-9929-D0B1F75E5AFC}" presName="node" presStyleLbl="node1" presStyleIdx="7" presStyleCnt="12">
        <dgm:presLayoutVars>
          <dgm:bulletEnabled val="1"/>
        </dgm:presLayoutVars>
      </dgm:prSet>
      <dgm:spPr/>
    </dgm:pt>
    <dgm:pt modelId="{68E204D9-381E-4E75-98F4-0BBEE8D253DC}" type="pres">
      <dgm:prSet presAssocID="{958344A4-99A4-48A5-AC53-45816C200DE9}" presName="sibTrans" presStyleCnt="0"/>
      <dgm:spPr/>
    </dgm:pt>
    <dgm:pt modelId="{7642EAA5-E8D2-4200-9171-6BACB7824363}" type="pres">
      <dgm:prSet presAssocID="{341E98A9-4A43-4113-999C-596FBF1CB3C0}" presName="node" presStyleLbl="node1" presStyleIdx="8" presStyleCnt="12">
        <dgm:presLayoutVars>
          <dgm:bulletEnabled val="1"/>
        </dgm:presLayoutVars>
      </dgm:prSet>
      <dgm:spPr/>
    </dgm:pt>
    <dgm:pt modelId="{69B456A5-F8E0-4987-BCF7-B81DC4037601}" type="pres">
      <dgm:prSet presAssocID="{5D243196-49CB-4815-89E5-CA3B5CCB60D1}" presName="sibTrans" presStyleCnt="0"/>
      <dgm:spPr/>
    </dgm:pt>
    <dgm:pt modelId="{7B472BE3-0D0A-407F-8681-1D81A0659C02}" type="pres">
      <dgm:prSet presAssocID="{945B4204-535F-4236-B3D8-56B859234E04}" presName="node" presStyleLbl="node1" presStyleIdx="9" presStyleCnt="12">
        <dgm:presLayoutVars>
          <dgm:bulletEnabled val="1"/>
        </dgm:presLayoutVars>
      </dgm:prSet>
      <dgm:spPr/>
    </dgm:pt>
    <dgm:pt modelId="{0718F880-C03C-40C4-93B3-75472EA33FD3}" type="pres">
      <dgm:prSet presAssocID="{B4B34685-1D2D-4DE6-905D-FA4E6C2B5AB0}" presName="sibTrans" presStyleCnt="0"/>
      <dgm:spPr/>
    </dgm:pt>
    <dgm:pt modelId="{D72ECC85-A0B4-4DD4-8ABD-6B87E19AA1C4}" type="pres">
      <dgm:prSet presAssocID="{744EA87B-EC7A-4F28-A254-9E1CDE4C8DAA}" presName="node" presStyleLbl="node1" presStyleIdx="10" presStyleCnt="12">
        <dgm:presLayoutVars>
          <dgm:bulletEnabled val="1"/>
        </dgm:presLayoutVars>
      </dgm:prSet>
      <dgm:spPr/>
    </dgm:pt>
    <dgm:pt modelId="{60AEFE4A-611B-4C64-B657-010061E69068}" type="pres">
      <dgm:prSet presAssocID="{05BCC05F-A8CD-433A-BF52-17C47206A18E}" presName="sibTrans" presStyleCnt="0"/>
      <dgm:spPr/>
    </dgm:pt>
    <dgm:pt modelId="{C26C3A90-411D-4820-B149-23780FB8A5BF}" type="pres">
      <dgm:prSet presAssocID="{15F48C56-7303-4738-87CA-B13C0E1F8F5C}" presName="node" presStyleLbl="node1" presStyleIdx="11" presStyleCnt="12">
        <dgm:presLayoutVars>
          <dgm:bulletEnabled val="1"/>
        </dgm:presLayoutVars>
      </dgm:prSet>
      <dgm:spPr/>
    </dgm:pt>
  </dgm:ptLst>
  <dgm:cxnLst>
    <dgm:cxn modelId="{3C38D102-B6E2-4CF5-8C65-020C12FFE0EA}" type="presOf" srcId="{13CA42DD-D2DE-4ECF-98FF-8AF2CB46B5B8}" destId="{9808A944-970F-4CD5-9E44-794714D727B6}" srcOrd="0" destOrd="0" presId="urn:microsoft.com/office/officeart/2005/8/layout/default"/>
    <dgm:cxn modelId="{66D69719-9788-450F-9558-DDC5BA440B6D}" srcId="{50B6C0D6-2463-46B5-9961-8CF158CAAB63}" destId="{2AECE2CB-CA20-4760-AD20-665953BC830E}" srcOrd="3" destOrd="0" parTransId="{A4E72534-BD4C-4FD2-8DD0-084599A9BF63}" sibTransId="{5CC7AE9A-A824-4776-BB26-AD3E78C47C36}"/>
    <dgm:cxn modelId="{F7989B27-EF4A-4483-91A9-AD38439D71C4}" type="presOf" srcId="{48384FB7-3AB0-4858-B92A-22209393250A}" destId="{BF64BD97-FF09-4AE8-B1FD-1378A1BFC2F1}" srcOrd="0" destOrd="0" presId="urn:microsoft.com/office/officeart/2005/8/layout/default"/>
    <dgm:cxn modelId="{43529A2F-2854-4985-A158-FE715D915A75}" type="presOf" srcId="{945B4204-535F-4236-B3D8-56B859234E04}" destId="{7B472BE3-0D0A-407F-8681-1D81A0659C02}" srcOrd="0" destOrd="0" presId="urn:microsoft.com/office/officeart/2005/8/layout/default"/>
    <dgm:cxn modelId="{B5519E38-FED2-444D-A4EB-6090E1A08DC5}" type="presOf" srcId="{B700C253-E850-4E0D-9022-929CA5A9E705}" destId="{0ABC4DCD-0C4E-40C0-AA0A-2AF3D8B8F662}" srcOrd="0" destOrd="0" presId="urn:microsoft.com/office/officeart/2005/8/layout/default"/>
    <dgm:cxn modelId="{C394C33C-7362-4E71-A8B4-2780767A8160}" type="presOf" srcId="{341E98A9-4A43-4113-999C-596FBF1CB3C0}" destId="{7642EAA5-E8D2-4200-9171-6BACB7824363}" srcOrd="0" destOrd="0" presId="urn:microsoft.com/office/officeart/2005/8/layout/default"/>
    <dgm:cxn modelId="{4A4BA65F-1DEA-487F-B06F-4613711D433C}" type="presOf" srcId="{2AECE2CB-CA20-4760-AD20-665953BC830E}" destId="{BD37D919-E19F-4734-8CD0-2B6989EFD14B}" srcOrd="0" destOrd="0" presId="urn:microsoft.com/office/officeart/2005/8/layout/default"/>
    <dgm:cxn modelId="{A4490D41-CCCB-42A2-8416-B790BD5BB32D}" type="presOf" srcId="{15F48C56-7303-4738-87CA-B13C0E1F8F5C}" destId="{C26C3A90-411D-4820-B149-23780FB8A5BF}" srcOrd="0" destOrd="0" presId="urn:microsoft.com/office/officeart/2005/8/layout/default"/>
    <dgm:cxn modelId="{475E7361-3C36-4F49-B3E0-4F6E28CCF58A}" type="presOf" srcId="{13C1AC71-9B46-49CD-BF24-B71D3313FC30}" destId="{F4F0DED3-7DB0-45AE-AA58-F0915AF6AED6}" srcOrd="0" destOrd="0" presId="urn:microsoft.com/office/officeart/2005/8/layout/default"/>
    <dgm:cxn modelId="{4121BA45-28FB-4409-908C-A64603567B84}" srcId="{50B6C0D6-2463-46B5-9961-8CF158CAAB63}" destId="{48384FB7-3AB0-4858-B92A-22209393250A}" srcOrd="1" destOrd="0" parTransId="{C6D49692-1E27-40AC-895A-851EC8AD41D7}" sibTransId="{667936D0-E786-4CCA-866C-C4898D4E4A60}"/>
    <dgm:cxn modelId="{131BD866-536A-47E7-B2CC-196FAE930EC9}" type="presOf" srcId="{72EB8FB7-2CD1-4CC8-AB53-BF6DB5FF87C2}" destId="{29CA0210-E925-4179-93D3-25281D712F19}" srcOrd="0" destOrd="0" presId="urn:microsoft.com/office/officeart/2005/8/layout/default"/>
    <dgm:cxn modelId="{A05A7178-C400-4101-B22D-2EED309A712A}" srcId="{50B6C0D6-2463-46B5-9961-8CF158CAAB63}" destId="{0E11E5F4-E95D-4C0F-8C6A-E454EEC56960}" srcOrd="6" destOrd="0" parTransId="{A7372A9B-99F1-4769-9E2A-51C1F3655906}" sibTransId="{20C9D03D-6A6E-4285-A3DC-0A4041CAB194}"/>
    <dgm:cxn modelId="{D00C1F92-DCE1-4FEE-B03B-16DD81385566}" srcId="{50B6C0D6-2463-46B5-9961-8CF158CAAB63}" destId="{341E98A9-4A43-4113-999C-596FBF1CB3C0}" srcOrd="8" destOrd="0" parTransId="{15ED7C5A-F26A-4DD8-8770-4E02E0BBEFA7}" sibTransId="{5D243196-49CB-4815-89E5-CA3B5CCB60D1}"/>
    <dgm:cxn modelId="{787CA2A8-73B3-4B7B-A405-B92B3C2A44CF}" srcId="{50B6C0D6-2463-46B5-9961-8CF158CAAB63}" destId="{15F48C56-7303-4738-87CA-B13C0E1F8F5C}" srcOrd="11" destOrd="0" parTransId="{5139581C-5BA5-49D9-8E81-ACE07DB7900B}" sibTransId="{2DFDAC83-6F59-4ECA-B026-19BF26AE9A1E}"/>
    <dgm:cxn modelId="{E3EC89A9-5F94-4F06-99F8-80923695CE1E}" type="presOf" srcId="{06B54AAE-EAF5-477A-9929-D0B1F75E5AFC}" destId="{CCF1B84B-3790-4B0C-A69D-29BA6853BCE4}" srcOrd="0" destOrd="0" presId="urn:microsoft.com/office/officeart/2005/8/layout/default"/>
    <dgm:cxn modelId="{814247B1-9D72-4319-BE8F-C15A86376F05}" srcId="{50B6C0D6-2463-46B5-9961-8CF158CAAB63}" destId="{72EB8FB7-2CD1-4CC8-AB53-BF6DB5FF87C2}" srcOrd="4" destOrd="0" parTransId="{93FC4617-2AB1-4FC5-BDB2-846FF64810D8}" sibTransId="{DC8992F3-E8A4-4B81-A81F-AEAAD96A6589}"/>
    <dgm:cxn modelId="{F88C55B3-3C64-4F63-B556-1910902A9DF5}" type="presOf" srcId="{0E11E5F4-E95D-4C0F-8C6A-E454EEC56960}" destId="{D76B8411-6A0A-45EC-9D1E-686C746BE883}" srcOrd="0" destOrd="0" presId="urn:microsoft.com/office/officeart/2005/8/layout/default"/>
    <dgm:cxn modelId="{282C3BC3-5601-4A88-9177-B538C6ECE282}" srcId="{50B6C0D6-2463-46B5-9961-8CF158CAAB63}" destId="{06B54AAE-EAF5-477A-9929-D0B1F75E5AFC}" srcOrd="7" destOrd="0" parTransId="{971C3006-0752-4CA6-A9AA-41D5375BECB3}" sibTransId="{958344A4-99A4-48A5-AC53-45816C200DE9}"/>
    <dgm:cxn modelId="{59917DD2-5A22-4E08-B1B2-AE78B50D8A9A}" type="presOf" srcId="{744EA87B-EC7A-4F28-A254-9E1CDE4C8DAA}" destId="{D72ECC85-A0B4-4DD4-8ABD-6B87E19AA1C4}" srcOrd="0" destOrd="0" presId="urn:microsoft.com/office/officeart/2005/8/layout/default"/>
    <dgm:cxn modelId="{C96E06D9-32B0-46A2-8574-4153FC72EB58}" srcId="{50B6C0D6-2463-46B5-9961-8CF158CAAB63}" destId="{13CA42DD-D2DE-4ECF-98FF-8AF2CB46B5B8}" srcOrd="0" destOrd="0" parTransId="{16C881CD-28C3-4A01-8517-8BBB10752318}" sibTransId="{0A17D28C-1317-47AC-8BBA-BD979BAC96F3}"/>
    <dgm:cxn modelId="{540340E2-F2E8-410D-BA00-2A359D0655E2}" srcId="{50B6C0D6-2463-46B5-9961-8CF158CAAB63}" destId="{744EA87B-EC7A-4F28-A254-9E1CDE4C8DAA}" srcOrd="10" destOrd="0" parTransId="{72AE4519-D6E0-474F-B961-8E56F35EB67B}" sibTransId="{05BCC05F-A8CD-433A-BF52-17C47206A18E}"/>
    <dgm:cxn modelId="{2E49C1F1-15C1-485C-B251-41A19ABBC294}" srcId="{50B6C0D6-2463-46B5-9961-8CF158CAAB63}" destId="{13C1AC71-9B46-49CD-BF24-B71D3313FC30}" srcOrd="5" destOrd="0" parTransId="{F8057E93-880D-4CF8-B4B7-B53007F2F5EE}" sibTransId="{C7EA4D6D-DB6F-4A79-AF14-CC49408CD182}"/>
    <dgm:cxn modelId="{424CF4F9-301C-47F1-8F5A-8606CF944D6F}" srcId="{50B6C0D6-2463-46B5-9961-8CF158CAAB63}" destId="{945B4204-535F-4236-B3D8-56B859234E04}" srcOrd="9" destOrd="0" parTransId="{18C6080F-371D-481A-A987-2CC8C4B7EF41}" sibTransId="{B4B34685-1D2D-4DE6-905D-FA4E6C2B5AB0}"/>
    <dgm:cxn modelId="{F3DA3AFA-89D0-4B10-A897-8DA04A20500B}" srcId="{50B6C0D6-2463-46B5-9961-8CF158CAAB63}" destId="{B700C253-E850-4E0D-9022-929CA5A9E705}" srcOrd="2" destOrd="0" parTransId="{F7237FCE-71D2-4D27-95CD-1C4F67FAD047}" sibTransId="{982D1BA7-566D-42CC-96E0-DE8D84F8C09C}"/>
    <dgm:cxn modelId="{842096FE-FDDD-404D-9B77-D6B382892CCA}" type="presOf" srcId="{50B6C0D6-2463-46B5-9961-8CF158CAAB63}" destId="{F5E3785C-DFA7-44A8-908F-C6033073A20C}" srcOrd="0" destOrd="0" presId="urn:microsoft.com/office/officeart/2005/8/layout/default"/>
    <dgm:cxn modelId="{482CECA5-8BDB-4249-8764-B02129328473}" type="presParOf" srcId="{F5E3785C-DFA7-44A8-908F-C6033073A20C}" destId="{9808A944-970F-4CD5-9E44-794714D727B6}" srcOrd="0" destOrd="0" presId="urn:microsoft.com/office/officeart/2005/8/layout/default"/>
    <dgm:cxn modelId="{A541BEC1-A1B9-4506-98C1-FCCD110B0305}" type="presParOf" srcId="{F5E3785C-DFA7-44A8-908F-C6033073A20C}" destId="{0673205E-DB24-42F2-A1B0-01E5DB42FF0F}" srcOrd="1" destOrd="0" presId="urn:microsoft.com/office/officeart/2005/8/layout/default"/>
    <dgm:cxn modelId="{946D1D9F-29BF-4EB0-BF4D-CB0C18332EA2}" type="presParOf" srcId="{F5E3785C-DFA7-44A8-908F-C6033073A20C}" destId="{BF64BD97-FF09-4AE8-B1FD-1378A1BFC2F1}" srcOrd="2" destOrd="0" presId="urn:microsoft.com/office/officeart/2005/8/layout/default"/>
    <dgm:cxn modelId="{E51A2208-61F6-4402-92F6-594BB2BA4BDF}" type="presParOf" srcId="{F5E3785C-DFA7-44A8-908F-C6033073A20C}" destId="{94156906-5948-4C29-A970-F866DBD1AAC4}" srcOrd="3" destOrd="0" presId="urn:microsoft.com/office/officeart/2005/8/layout/default"/>
    <dgm:cxn modelId="{8F4DDAD0-4706-4A12-A75D-3B00F2685626}" type="presParOf" srcId="{F5E3785C-DFA7-44A8-908F-C6033073A20C}" destId="{0ABC4DCD-0C4E-40C0-AA0A-2AF3D8B8F662}" srcOrd="4" destOrd="0" presId="urn:microsoft.com/office/officeart/2005/8/layout/default"/>
    <dgm:cxn modelId="{714310DD-8144-4798-AD2C-F716D7C005B8}" type="presParOf" srcId="{F5E3785C-DFA7-44A8-908F-C6033073A20C}" destId="{4745377D-D614-4436-938C-D635855D38BF}" srcOrd="5" destOrd="0" presId="urn:microsoft.com/office/officeart/2005/8/layout/default"/>
    <dgm:cxn modelId="{1E2A6217-A878-4662-9EEE-FBB7B3213042}" type="presParOf" srcId="{F5E3785C-DFA7-44A8-908F-C6033073A20C}" destId="{BD37D919-E19F-4734-8CD0-2B6989EFD14B}" srcOrd="6" destOrd="0" presId="urn:microsoft.com/office/officeart/2005/8/layout/default"/>
    <dgm:cxn modelId="{5DC2F1EC-C19A-4551-8C48-FA19A95D83DA}" type="presParOf" srcId="{F5E3785C-DFA7-44A8-908F-C6033073A20C}" destId="{5B031DEE-3858-4204-AA55-7C89DDF56870}" srcOrd="7" destOrd="0" presId="urn:microsoft.com/office/officeart/2005/8/layout/default"/>
    <dgm:cxn modelId="{A71D5F33-AF94-4FCC-B6D6-223E8BB991B4}" type="presParOf" srcId="{F5E3785C-DFA7-44A8-908F-C6033073A20C}" destId="{29CA0210-E925-4179-93D3-25281D712F19}" srcOrd="8" destOrd="0" presId="urn:microsoft.com/office/officeart/2005/8/layout/default"/>
    <dgm:cxn modelId="{493D4090-0E60-4C60-A36D-C2C329CE0F27}" type="presParOf" srcId="{F5E3785C-DFA7-44A8-908F-C6033073A20C}" destId="{99F0C881-8409-40B4-9413-EFE1839240D9}" srcOrd="9" destOrd="0" presId="urn:microsoft.com/office/officeart/2005/8/layout/default"/>
    <dgm:cxn modelId="{A1298064-F0E5-4E51-9010-8330BA87C8B1}" type="presParOf" srcId="{F5E3785C-DFA7-44A8-908F-C6033073A20C}" destId="{F4F0DED3-7DB0-45AE-AA58-F0915AF6AED6}" srcOrd="10" destOrd="0" presId="urn:microsoft.com/office/officeart/2005/8/layout/default"/>
    <dgm:cxn modelId="{3AB6B5EC-7337-4E42-A683-17E8AA797BA5}" type="presParOf" srcId="{F5E3785C-DFA7-44A8-908F-C6033073A20C}" destId="{E099A415-A5D2-46BC-A04F-F5A36F91CB42}" srcOrd="11" destOrd="0" presId="urn:microsoft.com/office/officeart/2005/8/layout/default"/>
    <dgm:cxn modelId="{E506D0A3-A38A-49F5-A10B-ACE1F77CA37D}" type="presParOf" srcId="{F5E3785C-DFA7-44A8-908F-C6033073A20C}" destId="{D76B8411-6A0A-45EC-9D1E-686C746BE883}" srcOrd="12" destOrd="0" presId="urn:microsoft.com/office/officeart/2005/8/layout/default"/>
    <dgm:cxn modelId="{B89CDCAF-567A-4A1F-AB94-E4446A4DB9DE}" type="presParOf" srcId="{F5E3785C-DFA7-44A8-908F-C6033073A20C}" destId="{97BCC343-6BDE-42E7-93E0-69D103846AED}" srcOrd="13" destOrd="0" presId="urn:microsoft.com/office/officeart/2005/8/layout/default"/>
    <dgm:cxn modelId="{68D27D7F-2022-4B5D-9BB3-1C9EA1851DFA}" type="presParOf" srcId="{F5E3785C-DFA7-44A8-908F-C6033073A20C}" destId="{CCF1B84B-3790-4B0C-A69D-29BA6853BCE4}" srcOrd="14" destOrd="0" presId="urn:microsoft.com/office/officeart/2005/8/layout/default"/>
    <dgm:cxn modelId="{65270335-D879-4EF8-AE01-F7EFBCE2AD3A}" type="presParOf" srcId="{F5E3785C-DFA7-44A8-908F-C6033073A20C}" destId="{68E204D9-381E-4E75-98F4-0BBEE8D253DC}" srcOrd="15" destOrd="0" presId="urn:microsoft.com/office/officeart/2005/8/layout/default"/>
    <dgm:cxn modelId="{DD675FF1-088A-40F2-B78D-06BFF08478C0}" type="presParOf" srcId="{F5E3785C-DFA7-44A8-908F-C6033073A20C}" destId="{7642EAA5-E8D2-4200-9171-6BACB7824363}" srcOrd="16" destOrd="0" presId="urn:microsoft.com/office/officeart/2005/8/layout/default"/>
    <dgm:cxn modelId="{6C9F67C4-4FAC-48E9-8E86-98AA28F0E4F6}" type="presParOf" srcId="{F5E3785C-DFA7-44A8-908F-C6033073A20C}" destId="{69B456A5-F8E0-4987-BCF7-B81DC4037601}" srcOrd="17" destOrd="0" presId="urn:microsoft.com/office/officeart/2005/8/layout/default"/>
    <dgm:cxn modelId="{DCD3F61C-5E22-403D-A344-9027499837E7}" type="presParOf" srcId="{F5E3785C-DFA7-44A8-908F-C6033073A20C}" destId="{7B472BE3-0D0A-407F-8681-1D81A0659C02}" srcOrd="18" destOrd="0" presId="urn:microsoft.com/office/officeart/2005/8/layout/default"/>
    <dgm:cxn modelId="{0666E765-B556-4EA9-A602-254F89719563}" type="presParOf" srcId="{F5E3785C-DFA7-44A8-908F-C6033073A20C}" destId="{0718F880-C03C-40C4-93B3-75472EA33FD3}" srcOrd="19" destOrd="0" presId="urn:microsoft.com/office/officeart/2005/8/layout/default"/>
    <dgm:cxn modelId="{AE6DB612-AF0B-447F-88E8-9A3389A488A6}" type="presParOf" srcId="{F5E3785C-DFA7-44A8-908F-C6033073A20C}" destId="{D72ECC85-A0B4-4DD4-8ABD-6B87E19AA1C4}" srcOrd="20" destOrd="0" presId="urn:microsoft.com/office/officeart/2005/8/layout/default"/>
    <dgm:cxn modelId="{2E41CC89-4075-4C15-8355-5D3760E44905}" type="presParOf" srcId="{F5E3785C-DFA7-44A8-908F-C6033073A20C}" destId="{60AEFE4A-611B-4C64-B657-010061E69068}" srcOrd="21" destOrd="0" presId="urn:microsoft.com/office/officeart/2005/8/layout/default"/>
    <dgm:cxn modelId="{DF9CA0E3-F64D-4258-89C9-979C8EE01254}" type="presParOf" srcId="{F5E3785C-DFA7-44A8-908F-C6033073A20C}" destId="{C26C3A90-411D-4820-B149-23780FB8A5BF}"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The evaluation teams and research-evaluation specialists will work directly with funded districts</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LinFactNeighborX="32100" custLinFactNeighborY="-198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44D68F-6B9A-41AE-991E-BD643D553C7E}" type="doc">
      <dgm:prSet loTypeId="urn:microsoft.com/office/officeart/2016/7/layout/RepeatingBendingProcessNew" loCatId="process" qsTypeId="urn:microsoft.com/office/officeart/2005/8/quickstyle/simple4" qsCatId="simple" csTypeId="urn:microsoft.com/office/officeart/2005/8/colors/accent0_2" csCatId="mainScheme" phldr="1"/>
      <dgm:spPr/>
      <dgm:t>
        <a:bodyPr/>
        <a:lstStyle/>
        <a:p>
          <a:endParaRPr lang="en-US"/>
        </a:p>
      </dgm:t>
    </dgm:pt>
    <dgm:pt modelId="{B285AFE2-51CD-43BC-AFEC-9B8430E74599}">
      <dgm:prSet phldrT="[Text]"/>
      <dgm:spPr/>
      <dgm:t>
        <a:bodyPr/>
        <a:lstStyle/>
        <a:p>
          <a:r>
            <a:rPr lang="en-US" dirty="0">
              <a:latin typeface="Helvetica LT Std Black" panose="020B0904030502020204" pitchFamily="34" charset="0"/>
            </a:rPr>
            <a:t>What community partner?</a:t>
          </a:r>
        </a:p>
      </dgm:t>
    </dgm:pt>
    <dgm:pt modelId="{EEAE32EA-B82C-4862-9700-00D9C22FC4EE}" type="parTrans" cxnId="{1E4CC295-5F00-4EB1-9E8E-C0C2BD714C99}">
      <dgm:prSet/>
      <dgm:spPr/>
      <dgm:t>
        <a:bodyPr/>
        <a:lstStyle/>
        <a:p>
          <a:endParaRPr lang="en-US">
            <a:latin typeface="Helvetica LT Std Black" panose="020B0904030502020204" pitchFamily="34" charset="0"/>
          </a:endParaRPr>
        </a:p>
      </dgm:t>
    </dgm:pt>
    <dgm:pt modelId="{2B319A65-F5E0-4969-AA85-487A4270F61B}" type="sibTrans" cxnId="{1E4CC295-5F00-4EB1-9E8E-C0C2BD714C99}">
      <dgm:prSet phldrT="2" phldr="0"/>
      <dgm:spPr/>
      <dgm:t>
        <a:bodyPr/>
        <a:lstStyle/>
        <a:p>
          <a:r>
            <a:rPr lang="en-US">
              <a:latin typeface="Helvetica LT Std Black" panose="020B0904030502020204" pitchFamily="34" charset="0"/>
            </a:rPr>
            <a:t>2</a:t>
          </a:r>
        </a:p>
      </dgm:t>
    </dgm:pt>
    <dgm:pt modelId="{D734FB52-9105-4121-A967-5C7C269F9E99}">
      <dgm:prSet phldrT="[Text]"/>
      <dgm:spPr/>
      <dgm:t>
        <a:bodyPr/>
        <a:lstStyle/>
        <a:p>
          <a:r>
            <a:rPr lang="en-US" dirty="0">
              <a:latin typeface="Helvetica LT Std Black" panose="020B0904030502020204" pitchFamily="34" charset="0"/>
            </a:rPr>
            <a:t>Does it include special area teachers?</a:t>
          </a:r>
        </a:p>
      </dgm:t>
    </dgm:pt>
    <dgm:pt modelId="{94E73C03-C33F-47F9-9999-9D7A13A40EBC}" type="parTrans" cxnId="{7785D03C-854A-4CAE-AEEF-5EDB7F5AE7CE}">
      <dgm:prSet/>
      <dgm:spPr/>
      <dgm:t>
        <a:bodyPr/>
        <a:lstStyle/>
        <a:p>
          <a:endParaRPr lang="en-US">
            <a:latin typeface="Helvetica LT Std Black" panose="020B0904030502020204" pitchFamily="34" charset="0"/>
          </a:endParaRPr>
        </a:p>
      </dgm:t>
    </dgm:pt>
    <dgm:pt modelId="{C5CBC005-D572-451A-A47A-D281AD8C44D5}" type="sibTrans" cxnId="{7785D03C-854A-4CAE-AEEF-5EDB7F5AE7CE}">
      <dgm:prSet phldrT="3" phldr="0"/>
      <dgm:spPr/>
      <dgm:t>
        <a:bodyPr/>
        <a:lstStyle/>
        <a:p>
          <a:r>
            <a:rPr lang="en-US">
              <a:latin typeface="Helvetica LT Std Black" panose="020B0904030502020204" pitchFamily="34" charset="0"/>
            </a:rPr>
            <a:t>3</a:t>
          </a:r>
        </a:p>
      </dgm:t>
    </dgm:pt>
    <dgm:pt modelId="{8A9E509A-DC10-48A2-9A52-EEF6D554EB10}">
      <dgm:prSet phldrT="[Text]"/>
      <dgm:spPr/>
      <dgm:t>
        <a:bodyPr/>
        <a:lstStyle/>
        <a:p>
          <a:r>
            <a:rPr lang="en-US" dirty="0">
              <a:latin typeface="Helvetica LT Std Black" panose="020B0904030502020204" pitchFamily="34" charset="0"/>
            </a:rPr>
            <a:t>How does it function?</a:t>
          </a:r>
        </a:p>
      </dgm:t>
    </dgm:pt>
    <dgm:pt modelId="{1DC1B175-7485-4013-83D4-41843B89DCFD}" type="parTrans" cxnId="{192AFB9B-BF5C-487A-8AAE-F2ECA7BAF243}">
      <dgm:prSet/>
      <dgm:spPr/>
      <dgm:t>
        <a:bodyPr/>
        <a:lstStyle/>
        <a:p>
          <a:endParaRPr lang="en-US">
            <a:latin typeface="Helvetica LT Std Black" panose="020B0904030502020204" pitchFamily="34" charset="0"/>
          </a:endParaRPr>
        </a:p>
      </dgm:t>
    </dgm:pt>
    <dgm:pt modelId="{F543A321-9AED-488E-9BD0-4A6CC4F7C1E6}" type="sibTrans" cxnId="{192AFB9B-BF5C-487A-8AAE-F2ECA7BAF243}">
      <dgm:prSet phldrT="4" phldr="0"/>
      <dgm:spPr/>
      <dgm:t>
        <a:bodyPr/>
        <a:lstStyle/>
        <a:p>
          <a:r>
            <a:rPr lang="en-US">
              <a:latin typeface="Helvetica LT Std Black" panose="020B0904030502020204" pitchFamily="34" charset="0"/>
            </a:rPr>
            <a:t>4</a:t>
          </a:r>
        </a:p>
      </dgm:t>
    </dgm:pt>
    <dgm:pt modelId="{FD8BA9A5-650D-4F1E-82B0-5967791693DA}">
      <dgm:prSet phldrT="[Text]"/>
      <dgm:spPr/>
      <dgm:t>
        <a:bodyPr/>
        <a:lstStyle/>
        <a:p>
          <a:r>
            <a:rPr lang="en-US">
              <a:latin typeface="Helvetica LT Std Black" panose="020B0904030502020204" pitchFamily="34" charset="0"/>
            </a:rPr>
            <a:t>How often does it meet? </a:t>
          </a:r>
        </a:p>
      </dgm:t>
    </dgm:pt>
    <dgm:pt modelId="{5AF00668-A580-497C-A140-99C5542E405A}" type="parTrans" cxnId="{3E1D1DCB-FF4C-4909-8C38-41BD1D9210DB}">
      <dgm:prSet/>
      <dgm:spPr/>
      <dgm:t>
        <a:bodyPr/>
        <a:lstStyle/>
        <a:p>
          <a:endParaRPr lang="en-US">
            <a:latin typeface="Helvetica LT Std Black" panose="020B0904030502020204" pitchFamily="34" charset="0"/>
          </a:endParaRPr>
        </a:p>
      </dgm:t>
    </dgm:pt>
    <dgm:pt modelId="{A89FEEBB-3F12-4B4E-9C92-E2D24989D33E}" type="sibTrans" cxnId="{3E1D1DCB-FF4C-4909-8C38-41BD1D9210DB}">
      <dgm:prSet phldrT="5" phldr="0"/>
      <dgm:spPr/>
      <dgm:t>
        <a:bodyPr/>
        <a:lstStyle/>
        <a:p>
          <a:r>
            <a:rPr lang="en-US">
              <a:latin typeface="Helvetica LT Std Black" panose="020B0904030502020204" pitchFamily="34" charset="0"/>
            </a:rPr>
            <a:t>5</a:t>
          </a:r>
        </a:p>
      </dgm:t>
    </dgm:pt>
    <dgm:pt modelId="{3FADA79F-912E-4CCC-A18D-7F82D0AA43D3}">
      <dgm:prSet phldrT="[Text]"/>
      <dgm:spPr/>
      <dgm:t>
        <a:bodyPr/>
        <a:lstStyle/>
        <a:p>
          <a:r>
            <a:rPr lang="en-US" dirty="0">
              <a:latin typeface="Helvetica LT Std Black" panose="020B0904030502020204" pitchFamily="34" charset="0"/>
            </a:rPr>
            <a:t>Does its work in conjunction with school teams?</a:t>
          </a:r>
        </a:p>
      </dgm:t>
    </dgm:pt>
    <dgm:pt modelId="{71CBA2E1-4001-4DA1-AE03-B7AA945D8B4F}" type="parTrans" cxnId="{A1CA86F2-04B4-4EA6-AE6C-DADFB13712A3}">
      <dgm:prSet/>
      <dgm:spPr/>
      <dgm:t>
        <a:bodyPr/>
        <a:lstStyle/>
        <a:p>
          <a:endParaRPr lang="en-US">
            <a:latin typeface="Helvetica LT Std Black" panose="020B0904030502020204" pitchFamily="34" charset="0"/>
          </a:endParaRPr>
        </a:p>
      </dgm:t>
    </dgm:pt>
    <dgm:pt modelId="{95DB67EE-2FFE-4044-97C9-C58B71646C4A}" type="sibTrans" cxnId="{A1CA86F2-04B4-4EA6-AE6C-DADFB13712A3}">
      <dgm:prSet phldrT="6" phldr="0"/>
      <dgm:spPr/>
      <dgm:t>
        <a:bodyPr/>
        <a:lstStyle/>
        <a:p>
          <a:endParaRPr lang="en-US">
            <a:latin typeface="Helvetica LT Std Black" panose="020B0904030502020204" pitchFamily="34" charset="0"/>
          </a:endParaRPr>
        </a:p>
      </dgm:t>
    </dgm:pt>
    <dgm:pt modelId="{B5A039D7-5FA9-4976-913F-FC64E06B2083}">
      <dgm:prSet phldrT="[Text]"/>
      <dgm:spPr/>
      <dgm:t>
        <a:bodyPr/>
        <a:lstStyle/>
        <a:p>
          <a:r>
            <a:rPr lang="en-US" dirty="0">
              <a:latin typeface="Helvetica LT Std Black" panose="020B0904030502020204" pitchFamily="34" charset="0"/>
            </a:rPr>
            <a:t>Who serves on the district literacy team?</a:t>
          </a:r>
        </a:p>
      </dgm:t>
    </dgm:pt>
    <dgm:pt modelId="{C5341C72-6CE7-4E13-917A-B4CF7388E531}" type="sibTrans" cxnId="{70FD33A6-4B30-4968-B4F3-9189D88B87FD}">
      <dgm:prSet phldrT="1" phldr="0"/>
      <dgm:spPr/>
      <dgm:t>
        <a:bodyPr/>
        <a:lstStyle/>
        <a:p>
          <a:r>
            <a:rPr lang="en-US">
              <a:latin typeface="Helvetica LT Std Black" panose="020B0904030502020204" pitchFamily="34" charset="0"/>
            </a:rPr>
            <a:t>1</a:t>
          </a:r>
        </a:p>
      </dgm:t>
    </dgm:pt>
    <dgm:pt modelId="{49A4B907-4CDC-43E0-9080-244F1403A5A3}" type="parTrans" cxnId="{70FD33A6-4B30-4968-B4F3-9189D88B87FD}">
      <dgm:prSet/>
      <dgm:spPr/>
      <dgm:t>
        <a:bodyPr/>
        <a:lstStyle/>
        <a:p>
          <a:endParaRPr lang="en-US">
            <a:latin typeface="Helvetica LT Std Black" panose="020B0904030502020204" pitchFamily="34" charset="0"/>
          </a:endParaRPr>
        </a:p>
      </dgm:t>
    </dgm:pt>
    <dgm:pt modelId="{5DCF4448-F172-4446-BF22-EE7C54626CD2}" type="pres">
      <dgm:prSet presAssocID="{B444D68F-6B9A-41AE-991E-BD643D553C7E}" presName="Name0" presStyleCnt="0">
        <dgm:presLayoutVars>
          <dgm:dir/>
          <dgm:resizeHandles val="exact"/>
        </dgm:presLayoutVars>
      </dgm:prSet>
      <dgm:spPr/>
    </dgm:pt>
    <dgm:pt modelId="{61E869E3-7D0C-49DC-93E1-31631E145C50}" type="pres">
      <dgm:prSet presAssocID="{B5A039D7-5FA9-4976-913F-FC64E06B2083}" presName="node" presStyleLbl="node1" presStyleIdx="0" presStyleCnt="6">
        <dgm:presLayoutVars>
          <dgm:bulletEnabled val="1"/>
        </dgm:presLayoutVars>
      </dgm:prSet>
      <dgm:spPr/>
    </dgm:pt>
    <dgm:pt modelId="{FD4EA642-1ED2-4ECE-B205-7807A16EB86F}" type="pres">
      <dgm:prSet presAssocID="{C5341C72-6CE7-4E13-917A-B4CF7388E531}" presName="sibTrans" presStyleLbl="sibTrans1D1" presStyleIdx="0" presStyleCnt="5"/>
      <dgm:spPr/>
    </dgm:pt>
    <dgm:pt modelId="{23EC6FB5-5C88-4A07-821E-C4D9D97889D8}" type="pres">
      <dgm:prSet presAssocID="{C5341C72-6CE7-4E13-917A-B4CF7388E531}" presName="connectorText" presStyleLbl="sibTrans1D1" presStyleIdx="0" presStyleCnt="5"/>
      <dgm:spPr/>
    </dgm:pt>
    <dgm:pt modelId="{A60BDB54-2536-4183-8F2D-C2ED53B33B59}" type="pres">
      <dgm:prSet presAssocID="{B285AFE2-51CD-43BC-AFEC-9B8430E74599}" presName="node" presStyleLbl="node1" presStyleIdx="1" presStyleCnt="6">
        <dgm:presLayoutVars>
          <dgm:bulletEnabled val="1"/>
        </dgm:presLayoutVars>
      </dgm:prSet>
      <dgm:spPr/>
    </dgm:pt>
    <dgm:pt modelId="{72374E14-F4EC-4E53-80D9-3B8D0F3EBF83}" type="pres">
      <dgm:prSet presAssocID="{2B319A65-F5E0-4969-AA85-487A4270F61B}" presName="sibTrans" presStyleLbl="sibTrans1D1" presStyleIdx="1" presStyleCnt="5"/>
      <dgm:spPr/>
    </dgm:pt>
    <dgm:pt modelId="{E407ED15-DC0A-4F64-9DBB-4B993EE514BD}" type="pres">
      <dgm:prSet presAssocID="{2B319A65-F5E0-4969-AA85-487A4270F61B}" presName="connectorText" presStyleLbl="sibTrans1D1" presStyleIdx="1" presStyleCnt="5"/>
      <dgm:spPr/>
    </dgm:pt>
    <dgm:pt modelId="{DEFA9846-0A3B-4C48-8998-04B1D432F3F7}" type="pres">
      <dgm:prSet presAssocID="{D734FB52-9105-4121-A967-5C7C269F9E99}" presName="node" presStyleLbl="node1" presStyleIdx="2" presStyleCnt="6">
        <dgm:presLayoutVars>
          <dgm:bulletEnabled val="1"/>
        </dgm:presLayoutVars>
      </dgm:prSet>
      <dgm:spPr/>
    </dgm:pt>
    <dgm:pt modelId="{157FCAF3-ED0F-4520-A6B5-92D8FDAB2ADF}" type="pres">
      <dgm:prSet presAssocID="{C5CBC005-D572-451A-A47A-D281AD8C44D5}" presName="sibTrans" presStyleLbl="sibTrans1D1" presStyleIdx="2" presStyleCnt="5"/>
      <dgm:spPr/>
    </dgm:pt>
    <dgm:pt modelId="{663062F3-1852-4413-9262-E3FEC4D52BCE}" type="pres">
      <dgm:prSet presAssocID="{C5CBC005-D572-451A-A47A-D281AD8C44D5}" presName="connectorText" presStyleLbl="sibTrans1D1" presStyleIdx="2" presStyleCnt="5"/>
      <dgm:spPr/>
    </dgm:pt>
    <dgm:pt modelId="{D3E60276-6A75-4FAB-A98B-2BEA6F3D09EE}" type="pres">
      <dgm:prSet presAssocID="{8A9E509A-DC10-48A2-9A52-EEF6D554EB10}" presName="node" presStyleLbl="node1" presStyleIdx="3" presStyleCnt="6">
        <dgm:presLayoutVars>
          <dgm:bulletEnabled val="1"/>
        </dgm:presLayoutVars>
      </dgm:prSet>
      <dgm:spPr/>
    </dgm:pt>
    <dgm:pt modelId="{42C0181A-26EA-4273-ABB4-496F1DD655F5}" type="pres">
      <dgm:prSet presAssocID="{F543A321-9AED-488E-9BD0-4A6CC4F7C1E6}" presName="sibTrans" presStyleLbl="sibTrans1D1" presStyleIdx="3" presStyleCnt="5"/>
      <dgm:spPr/>
    </dgm:pt>
    <dgm:pt modelId="{51AA7D71-F12A-42A0-9179-0E8BDC4C3F06}" type="pres">
      <dgm:prSet presAssocID="{F543A321-9AED-488E-9BD0-4A6CC4F7C1E6}" presName="connectorText" presStyleLbl="sibTrans1D1" presStyleIdx="3" presStyleCnt="5"/>
      <dgm:spPr/>
    </dgm:pt>
    <dgm:pt modelId="{02990090-791D-4D3A-AD15-26734FDF5065}" type="pres">
      <dgm:prSet presAssocID="{FD8BA9A5-650D-4F1E-82B0-5967791693DA}" presName="node" presStyleLbl="node1" presStyleIdx="4" presStyleCnt="6">
        <dgm:presLayoutVars>
          <dgm:bulletEnabled val="1"/>
        </dgm:presLayoutVars>
      </dgm:prSet>
      <dgm:spPr/>
    </dgm:pt>
    <dgm:pt modelId="{1FD470DF-026D-40A8-96BE-9E87448CBA8A}" type="pres">
      <dgm:prSet presAssocID="{A89FEEBB-3F12-4B4E-9C92-E2D24989D33E}" presName="sibTrans" presStyleLbl="sibTrans1D1" presStyleIdx="4" presStyleCnt="5"/>
      <dgm:spPr/>
    </dgm:pt>
    <dgm:pt modelId="{8D2BBB6F-7E31-4F26-8218-296E0E9B238C}" type="pres">
      <dgm:prSet presAssocID="{A89FEEBB-3F12-4B4E-9C92-E2D24989D33E}" presName="connectorText" presStyleLbl="sibTrans1D1" presStyleIdx="4" presStyleCnt="5"/>
      <dgm:spPr/>
    </dgm:pt>
    <dgm:pt modelId="{CA07116E-28A4-4FA4-9EA8-87F47C25DA96}" type="pres">
      <dgm:prSet presAssocID="{3FADA79F-912E-4CCC-A18D-7F82D0AA43D3}" presName="node" presStyleLbl="node1" presStyleIdx="5" presStyleCnt="6">
        <dgm:presLayoutVars>
          <dgm:bulletEnabled val="1"/>
        </dgm:presLayoutVars>
      </dgm:prSet>
      <dgm:spPr/>
    </dgm:pt>
  </dgm:ptLst>
  <dgm:cxnLst>
    <dgm:cxn modelId="{1197B01D-6B65-4AA3-8996-C28A256A5CAE}" type="presOf" srcId="{3FADA79F-912E-4CCC-A18D-7F82D0AA43D3}" destId="{CA07116E-28A4-4FA4-9EA8-87F47C25DA96}" srcOrd="0" destOrd="0" presId="urn:microsoft.com/office/officeart/2016/7/layout/RepeatingBendingProcessNew"/>
    <dgm:cxn modelId="{CB8B7925-FB23-4D91-9FCE-B8BB33154784}" type="presOf" srcId="{B285AFE2-51CD-43BC-AFEC-9B8430E74599}" destId="{A60BDB54-2536-4183-8F2D-C2ED53B33B59}" srcOrd="0" destOrd="0" presId="urn:microsoft.com/office/officeart/2016/7/layout/RepeatingBendingProcessNew"/>
    <dgm:cxn modelId="{45A56D2B-02F5-4A66-8176-3898F44DB874}" type="presOf" srcId="{C5CBC005-D572-451A-A47A-D281AD8C44D5}" destId="{663062F3-1852-4413-9262-E3FEC4D52BCE}" srcOrd="1" destOrd="0" presId="urn:microsoft.com/office/officeart/2016/7/layout/RepeatingBendingProcessNew"/>
    <dgm:cxn modelId="{7785D03C-854A-4CAE-AEEF-5EDB7F5AE7CE}" srcId="{B444D68F-6B9A-41AE-991E-BD643D553C7E}" destId="{D734FB52-9105-4121-A967-5C7C269F9E99}" srcOrd="2" destOrd="0" parTransId="{94E73C03-C33F-47F9-9999-9D7A13A40EBC}" sibTransId="{C5CBC005-D572-451A-A47A-D281AD8C44D5}"/>
    <dgm:cxn modelId="{A09E4A3E-53A7-482C-8B87-AC2A7ABE0487}" type="presOf" srcId="{C5341C72-6CE7-4E13-917A-B4CF7388E531}" destId="{FD4EA642-1ED2-4ECE-B205-7807A16EB86F}" srcOrd="0" destOrd="0" presId="urn:microsoft.com/office/officeart/2016/7/layout/RepeatingBendingProcessNew"/>
    <dgm:cxn modelId="{CF8D4C5E-64A8-431C-9315-D845AF1B140C}" type="presOf" srcId="{B5A039D7-5FA9-4976-913F-FC64E06B2083}" destId="{61E869E3-7D0C-49DC-93E1-31631E145C50}" srcOrd="0" destOrd="0" presId="urn:microsoft.com/office/officeart/2016/7/layout/RepeatingBendingProcessNew"/>
    <dgm:cxn modelId="{BC483E65-FC9F-49A6-B673-8E8CD9AE100A}" type="presOf" srcId="{8A9E509A-DC10-48A2-9A52-EEF6D554EB10}" destId="{D3E60276-6A75-4FAB-A98B-2BEA6F3D09EE}" srcOrd="0" destOrd="0" presId="urn:microsoft.com/office/officeart/2016/7/layout/RepeatingBendingProcessNew"/>
    <dgm:cxn modelId="{E53EC051-8AA5-47F6-B74C-0AAAB8BC57ED}" type="presOf" srcId="{C5341C72-6CE7-4E13-917A-B4CF7388E531}" destId="{23EC6FB5-5C88-4A07-821E-C4D9D97889D8}" srcOrd="1" destOrd="0" presId="urn:microsoft.com/office/officeart/2016/7/layout/RepeatingBendingProcessNew"/>
    <dgm:cxn modelId="{C2325D74-4E70-43CE-AFD7-884B69CE9D60}" type="presOf" srcId="{C5CBC005-D572-451A-A47A-D281AD8C44D5}" destId="{157FCAF3-ED0F-4520-A6B5-92D8FDAB2ADF}" srcOrd="0" destOrd="0" presId="urn:microsoft.com/office/officeart/2016/7/layout/RepeatingBendingProcessNew"/>
    <dgm:cxn modelId="{9D08AA54-9BC0-41C0-ABC6-99B5576221A8}" type="presOf" srcId="{F543A321-9AED-488E-9BD0-4A6CC4F7C1E6}" destId="{42C0181A-26EA-4273-ABB4-496F1DD655F5}" srcOrd="0" destOrd="0" presId="urn:microsoft.com/office/officeart/2016/7/layout/RepeatingBendingProcessNew"/>
    <dgm:cxn modelId="{61E8E274-53C3-4DD2-A4BB-A947139AD754}" type="presOf" srcId="{A89FEEBB-3F12-4B4E-9C92-E2D24989D33E}" destId="{1FD470DF-026D-40A8-96BE-9E87448CBA8A}" srcOrd="0" destOrd="0" presId="urn:microsoft.com/office/officeart/2016/7/layout/RepeatingBendingProcessNew"/>
    <dgm:cxn modelId="{1C344A7C-0570-4D88-8F63-BACFE516FD0A}" type="presOf" srcId="{2B319A65-F5E0-4969-AA85-487A4270F61B}" destId="{E407ED15-DC0A-4F64-9DBB-4B993EE514BD}" srcOrd="1" destOrd="0" presId="urn:microsoft.com/office/officeart/2016/7/layout/RepeatingBendingProcessNew"/>
    <dgm:cxn modelId="{C0D2BE7C-9B06-4852-A235-6CEDC75DBFBD}" type="presOf" srcId="{B444D68F-6B9A-41AE-991E-BD643D553C7E}" destId="{5DCF4448-F172-4446-BF22-EE7C54626CD2}" srcOrd="0" destOrd="0" presId="urn:microsoft.com/office/officeart/2016/7/layout/RepeatingBendingProcessNew"/>
    <dgm:cxn modelId="{9B5CD17C-8EF6-4B32-8E7D-20A03326F058}" type="presOf" srcId="{D734FB52-9105-4121-A967-5C7C269F9E99}" destId="{DEFA9846-0A3B-4C48-8998-04B1D432F3F7}" srcOrd="0" destOrd="0" presId="urn:microsoft.com/office/officeart/2016/7/layout/RepeatingBendingProcessNew"/>
    <dgm:cxn modelId="{8ADB607D-CD42-4FEC-A0D3-CB952DD6498C}" type="presOf" srcId="{FD8BA9A5-650D-4F1E-82B0-5967791693DA}" destId="{02990090-791D-4D3A-AD15-26734FDF5065}" srcOrd="0" destOrd="0" presId="urn:microsoft.com/office/officeart/2016/7/layout/RepeatingBendingProcessNew"/>
    <dgm:cxn modelId="{6A0A8A90-977E-4FC8-AB12-A48ED54916D5}" type="presOf" srcId="{A89FEEBB-3F12-4B4E-9C92-E2D24989D33E}" destId="{8D2BBB6F-7E31-4F26-8218-296E0E9B238C}" srcOrd="1" destOrd="0" presId="urn:microsoft.com/office/officeart/2016/7/layout/RepeatingBendingProcessNew"/>
    <dgm:cxn modelId="{1E4CC295-5F00-4EB1-9E8E-C0C2BD714C99}" srcId="{B444D68F-6B9A-41AE-991E-BD643D553C7E}" destId="{B285AFE2-51CD-43BC-AFEC-9B8430E74599}" srcOrd="1" destOrd="0" parTransId="{EEAE32EA-B82C-4862-9700-00D9C22FC4EE}" sibTransId="{2B319A65-F5E0-4969-AA85-487A4270F61B}"/>
    <dgm:cxn modelId="{192AFB9B-BF5C-487A-8AAE-F2ECA7BAF243}" srcId="{B444D68F-6B9A-41AE-991E-BD643D553C7E}" destId="{8A9E509A-DC10-48A2-9A52-EEF6D554EB10}" srcOrd="3" destOrd="0" parTransId="{1DC1B175-7485-4013-83D4-41843B89DCFD}" sibTransId="{F543A321-9AED-488E-9BD0-4A6CC4F7C1E6}"/>
    <dgm:cxn modelId="{809B1A9D-A654-433D-9052-76C696A95104}" type="presOf" srcId="{F543A321-9AED-488E-9BD0-4A6CC4F7C1E6}" destId="{51AA7D71-F12A-42A0-9179-0E8BDC4C3F06}" srcOrd="1" destOrd="0" presId="urn:microsoft.com/office/officeart/2016/7/layout/RepeatingBendingProcessNew"/>
    <dgm:cxn modelId="{70FD33A6-4B30-4968-B4F3-9189D88B87FD}" srcId="{B444D68F-6B9A-41AE-991E-BD643D553C7E}" destId="{B5A039D7-5FA9-4976-913F-FC64E06B2083}" srcOrd="0" destOrd="0" parTransId="{49A4B907-4CDC-43E0-9080-244F1403A5A3}" sibTransId="{C5341C72-6CE7-4E13-917A-B4CF7388E531}"/>
    <dgm:cxn modelId="{3E1D1DCB-FF4C-4909-8C38-41BD1D9210DB}" srcId="{B444D68F-6B9A-41AE-991E-BD643D553C7E}" destId="{FD8BA9A5-650D-4F1E-82B0-5967791693DA}" srcOrd="4" destOrd="0" parTransId="{5AF00668-A580-497C-A140-99C5542E405A}" sibTransId="{A89FEEBB-3F12-4B4E-9C92-E2D24989D33E}"/>
    <dgm:cxn modelId="{FB7C26E7-2E76-4C07-83D0-0631463A46C3}" type="presOf" srcId="{2B319A65-F5E0-4969-AA85-487A4270F61B}" destId="{72374E14-F4EC-4E53-80D9-3B8D0F3EBF83}" srcOrd="0" destOrd="0" presId="urn:microsoft.com/office/officeart/2016/7/layout/RepeatingBendingProcessNew"/>
    <dgm:cxn modelId="{A1CA86F2-04B4-4EA6-AE6C-DADFB13712A3}" srcId="{B444D68F-6B9A-41AE-991E-BD643D553C7E}" destId="{3FADA79F-912E-4CCC-A18D-7F82D0AA43D3}" srcOrd="5" destOrd="0" parTransId="{71CBA2E1-4001-4DA1-AE03-B7AA945D8B4F}" sibTransId="{95DB67EE-2FFE-4044-97C9-C58B71646C4A}"/>
    <dgm:cxn modelId="{660762C5-DFCF-4257-ACC4-9F7DA80A79AE}" type="presParOf" srcId="{5DCF4448-F172-4446-BF22-EE7C54626CD2}" destId="{61E869E3-7D0C-49DC-93E1-31631E145C50}" srcOrd="0" destOrd="0" presId="urn:microsoft.com/office/officeart/2016/7/layout/RepeatingBendingProcessNew"/>
    <dgm:cxn modelId="{ECE81FAB-8811-4A36-99A3-4458FED2BF87}" type="presParOf" srcId="{5DCF4448-F172-4446-BF22-EE7C54626CD2}" destId="{FD4EA642-1ED2-4ECE-B205-7807A16EB86F}" srcOrd="1" destOrd="0" presId="urn:microsoft.com/office/officeart/2016/7/layout/RepeatingBendingProcessNew"/>
    <dgm:cxn modelId="{21FDE3FE-E54E-41C6-A624-0AF43A75C7BA}" type="presParOf" srcId="{FD4EA642-1ED2-4ECE-B205-7807A16EB86F}" destId="{23EC6FB5-5C88-4A07-821E-C4D9D97889D8}" srcOrd="0" destOrd="0" presId="urn:microsoft.com/office/officeart/2016/7/layout/RepeatingBendingProcessNew"/>
    <dgm:cxn modelId="{97F28BCB-B052-421C-A5E7-BA6E450EAF4B}" type="presParOf" srcId="{5DCF4448-F172-4446-BF22-EE7C54626CD2}" destId="{A60BDB54-2536-4183-8F2D-C2ED53B33B59}" srcOrd="2" destOrd="0" presId="urn:microsoft.com/office/officeart/2016/7/layout/RepeatingBendingProcessNew"/>
    <dgm:cxn modelId="{91F27F8F-8839-4170-B7D0-993A061A498F}" type="presParOf" srcId="{5DCF4448-F172-4446-BF22-EE7C54626CD2}" destId="{72374E14-F4EC-4E53-80D9-3B8D0F3EBF83}" srcOrd="3" destOrd="0" presId="urn:microsoft.com/office/officeart/2016/7/layout/RepeatingBendingProcessNew"/>
    <dgm:cxn modelId="{484388AC-D3C3-417F-A8D6-25A221E13454}" type="presParOf" srcId="{72374E14-F4EC-4E53-80D9-3B8D0F3EBF83}" destId="{E407ED15-DC0A-4F64-9DBB-4B993EE514BD}" srcOrd="0" destOrd="0" presId="urn:microsoft.com/office/officeart/2016/7/layout/RepeatingBendingProcessNew"/>
    <dgm:cxn modelId="{4D894757-327F-4BD6-AAF8-6D209EDE30E2}" type="presParOf" srcId="{5DCF4448-F172-4446-BF22-EE7C54626CD2}" destId="{DEFA9846-0A3B-4C48-8998-04B1D432F3F7}" srcOrd="4" destOrd="0" presId="urn:microsoft.com/office/officeart/2016/7/layout/RepeatingBendingProcessNew"/>
    <dgm:cxn modelId="{49E952AC-17E7-465D-BFC0-D216F59DA1C5}" type="presParOf" srcId="{5DCF4448-F172-4446-BF22-EE7C54626CD2}" destId="{157FCAF3-ED0F-4520-A6B5-92D8FDAB2ADF}" srcOrd="5" destOrd="0" presId="urn:microsoft.com/office/officeart/2016/7/layout/RepeatingBendingProcessNew"/>
    <dgm:cxn modelId="{BDD0EBFE-DC83-4900-999D-2FE73ED538F1}" type="presParOf" srcId="{157FCAF3-ED0F-4520-A6B5-92D8FDAB2ADF}" destId="{663062F3-1852-4413-9262-E3FEC4D52BCE}" srcOrd="0" destOrd="0" presId="urn:microsoft.com/office/officeart/2016/7/layout/RepeatingBendingProcessNew"/>
    <dgm:cxn modelId="{5DE6B69A-F9C8-4464-90B8-73D9011770EA}" type="presParOf" srcId="{5DCF4448-F172-4446-BF22-EE7C54626CD2}" destId="{D3E60276-6A75-4FAB-A98B-2BEA6F3D09EE}" srcOrd="6" destOrd="0" presId="urn:microsoft.com/office/officeart/2016/7/layout/RepeatingBendingProcessNew"/>
    <dgm:cxn modelId="{1FAB4E06-537E-46C7-9F3A-4772FF188D33}" type="presParOf" srcId="{5DCF4448-F172-4446-BF22-EE7C54626CD2}" destId="{42C0181A-26EA-4273-ABB4-496F1DD655F5}" srcOrd="7" destOrd="0" presId="urn:microsoft.com/office/officeart/2016/7/layout/RepeatingBendingProcessNew"/>
    <dgm:cxn modelId="{3205EC45-BC9A-4417-BD0D-EF6DDE857C82}" type="presParOf" srcId="{42C0181A-26EA-4273-ABB4-496F1DD655F5}" destId="{51AA7D71-F12A-42A0-9179-0E8BDC4C3F06}" srcOrd="0" destOrd="0" presId="urn:microsoft.com/office/officeart/2016/7/layout/RepeatingBendingProcessNew"/>
    <dgm:cxn modelId="{0FFAE7CB-2104-45EE-8E8E-B98843ABF1F6}" type="presParOf" srcId="{5DCF4448-F172-4446-BF22-EE7C54626CD2}" destId="{02990090-791D-4D3A-AD15-26734FDF5065}" srcOrd="8" destOrd="0" presId="urn:microsoft.com/office/officeart/2016/7/layout/RepeatingBendingProcessNew"/>
    <dgm:cxn modelId="{9334296E-9D7A-4EF8-8964-22F29AAE0A7C}" type="presParOf" srcId="{5DCF4448-F172-4446-BF22-EE7C54626CD2}" destId="{1FD470DF-026D-40A8-96BE-9E87448CBA8A}" srcOrd="9" destOrd="0" presId="urn:microsoft.com/office/officeart/2016/7/layout/RepeatingBendingProcessNew"/>
    <dgm:cxn modelId="{FE97F99D-1D11-4994-A1D2-BB7FDD1135D7}" type="presParOf" srcId="{1FD470DF-026D-40A8-96BE-9E87448CBA8A}" destId="{8D2BBB6F-7E31-4F26-8218-296E0E9B238C}" srcOrd="0" destOrd="0" presId="urn:microsoft.com/office/officeart/2016/7/layout/RepeatingBendingProcessNew"/>
    <dgm:cxn modelId="{492C3F51-F585-40FE-A42D-ACD28370FAB7}" type="presParOf" srcId="{5DCF4448-F172-4446-BF22-EE7C54626CD2}" destId="{CA07116E-28A4-4FA4-9EA8-87F47C25DA96}"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5F29CD-C413-40B7-8489-C1BE33DD13AE}" type="doc">
      <dgm:prSet loTypeId="urn:microsoft.com/office/officeart/2016/7/layout/VerticalSolidActionList" loCatId="List" qsTypeId="urn:microsoft.com/office/officeart/2005/8/quickstyle/simple1" qsCatId="simple" csTypeId="urn:microsoft.com/office/officeart/2005/8/colors/colorful5" csCatId="colorful"/>
      <dgm:spPr/>
      <dgm:t>
        <a:bodyPr/>
        <a:lstStyle/>
        <a:p>
          <a:endParaRPr lang="en-US"/>
        </a:p>
      </dgm:t>
    </dgm:pt>
    <dgm:pt modelId="{F7B67B86-5C22-41EF-B5BA-49052C44B5A1}">
      <dgm:prSet/>
      <dgm:spPr/>
      <dgm:t>
        <a:bodyPr/>
        <a:lstStyle/>
        <a:p>
          <a:r>
            <a:rPr lang="en-US"/>
            <a:t>Provide</a:t>
          </a:r>
        </a:p>
      </dgm:t>
    </dgm:pt>
    <dgm:pt modelId="{25DE0F8C-1FC6-4DC1-8F6F-40587DE5C5CF}" type="parTrans" cxnId="{A302765E-1D3C-4BAE-91D0-6D8806C9D552}">
      <dgm:prSet/>
      <dgm:spPr/>
      <dgm:t>
        <a:bodyPr/>
        <a:lstStyle/>
        <a:p>
          <a:endParaRPr lang="en-US"/>
        </a:p>
      </dgm:t>
    </dgm:pt>
    <dgm:pt modelId="{67FAFC3C-DE0C-43E9-A2B3-58B4540359FE}" type="sibTrans" cxnId="{A302765E-1D3C-4BAE-91D0-6D8806C9D552}">
      <dgm:prSet/>
      <dgm:spPr/>
      <dgm:t>
        <a:bodyPr/>
        <a:lstStyle/>
        <a:p>
          <a:endParaRPr lang="en-US"/>
        </a:p>
      </dgm:t>
    </dgm:pt>
    <dgm:pt modelId="{E700780D-C4A4-4D37-98FE-B838CDB91780}">
      <dgm:prSet/>
      <dgm:spPr/>
      <dgm:t>
        <a:bodyPr/>
        <a:lstStyle/>
        <a:p>
          <a:r>
            <a:rPr lang="en-US"/>
            <a:t>Provide a tiered system of support, ensure that staff is properly trained, and confirm that students are appropriately placed  (Pre-K, elementary, middle and high school)  </a:t>
          </a:r>
        </a:p>
      </dgm:t>
    </dgm:pt>
    <dgm:pt modelId="{F14BD39A-B41B-4CA5-9F32-8FF1B4809C50}" type="parTrans" cxnId="{7A2C16FC-3016-4DEB-90CD-7F270F65957F}">
      <dgm:prSet/>
      <dgm:spPr/>
      <dgm:t>
        <a:bodyPr/>
        <a:lstStyle/>
        <a:p>
          <a:endParaRPr lang="en-US"/>
        </a:p>
      </dgm:t>
    </dgm:pt>
    <dgm:pt modelId="{91A90E99-853D-4252-B9E1-149648540CC8}" type="sibTrans" cxnId="{7A2C16FC-3016-4DEB-90CD-7F270F65957F}">
      <dgm:prSet/>
      <dgm:spPr/>
      <dgm:t>
        <a:bodyPr/>
        <a:lstStyle/>
        <a:p>
          <a:endParaRPr lang="en-US"/>
        </a:p>
      </dgm:t>
    </dgm:pt>
    <dgm:pt modelId="{5489104A-4B02-4C36-943D-2CF562D47EA8}">
      <dgm:prSet/>
      <dgm:spPr/>
      <dgm:t>
        <a:bodyPr/>
        <a:lstStyle/>
        <a:p>
          <a:r>
            <a:rPr lang="en-US"/>
            <a:t>Provide</a:t>
          </a:r>
        </a:p>
      </dgm:t>
    </dgm:pt>
    <dgm:pt modelId="{9DB783BC-B6A9-4711-BCA1-C586830F4E54}" type="parTrans" cxnId="{690455E5-067D-43F4-93D7-2347A6D40A5D}">
      <dgm:prSet/>
      <dgm:spPr/>
      <dgm:t>
        <a:bodyPr/>
        <a:lstStyle/>
        <a:p>
          <a:endParaRPr lang="en-US"/>
        </a:p>
      </dgm:t>
    </dgm:pt>
    <dgm:pt modelId="{84B0175C-43D6-413B-9272-35B6E1A00CF1}" type="sibTrans" cxnId="{690455E5-067D-43F4-93D7-2347A6D40A5D}">
      <dgm:prSet/>
      <dgm:spPr/>
      <dgm:t>
        <a:bodyPr/>
        <a:lstStyle/>
        <a:p>
          <a:endParaRPr lang="en-US"/>
        </a:p>
      </dgm:t>
    </dgm:pt>
    <dgm:pt modelId="{D2601694-2BDC-4118-B103-E5F7FE4002A1}">
      <dgm:prSet/>
      <dgm:spPr/>
      <dgm:t>
        <a:bodyPr/>
        <a:lstStyle/>
        <a:p>
          <a:r>
            <a:rPr lang="en-US"/>
            <a:t>Provide for at least 90 minutes of direct literacy instruction and incorporate literacy strategies throughout the content areas </a:t>
          </a:r>
        </a:p>
      </dgm:t>
    </dgm:pt>
    <dgm:pt modelId="{0B607322-8280-43C1-AC7C-FF5BDAFE8A3E}" type="parTrans" cxnId="{E7E4D0F4-C8E7-4E91-B250-D4844950B6B1}">
      <dgm:prSet/>
      <dgm:spPr/>
      <dgm:t>
        <a:bodyPr/>
        <a:lstStyle/>
        <a:p>
          <a:endParaRPr lang="en-US"/>
        </a:p>
      </dgm:t>
    </dgm:pt>
    <dgm:pt modelId="{FCAAB263-11A1-41CF-9A6B-2F6C696B8114}" type="sibTrans" cxnId="{E7E4D0F4-C8E7-4E91-B250-D4844950B6B1}">
      <dgm:prSet/>
      <dgm:spPr/>
      <dgm:t>
        <a:bodyPr/>
        <a:lstStyle/>
        <a:p>
          <a:endParaRPr lang="en-US"/>
        </a:p>
      </dgm:t>
    </dgm:pt>
    <dgm:pt modelId="{E5907B62-5F6F-4CC2-8280-0C37F03AA7DC}">
      <dgm:prSet/>
      <dgm:spPr/>
      <dgm:t>
        <a:bodyPr/>
        <a:lstStyle/>
        <a:p>
          <a:r>
            <a:rPr lang="en-US"/>
            <a:t>Provide</a:t>
          </a:r>
        </a:p>
      </dgm:t>
    </dgm:pt>
    <dgm:pt modelId="{E979F1F1-42F4-46E2-9897-6538CF8738FF}" type="parTrans" cxnId="{CC799807-7138-4B9E-8F47-6CB41C8DA6E2}">
      <dgm:prSet/>
      <dgm:spPr/>
      <dgm:t>
        <a:bodyPr/>
        <a:lstStyle/>
        <a:p>
          <a:endParaRPr lang="en-US"/>
        </a:p>
      </dgm:t>
    </dgm:pt>
    <dgm:pt modelId="{CA2F978B-5916-4FF8-A426-A9DBCA5E52F3}" type="sibTrans" cxnId="{CC799807-7138-4B9E-8F47-6CB41C8DA6E2}">
      <dgm:prSet/>
      <dgm:spPr/>
      <dgm:t>
        <a:bodyPr/>
        <a:lstStyle/>
        <a:p>
          <a:endParaRPr lang="en-US"/>
        </a:p>
      </dgm:t>
    </dgm:pt>
    <dgm:pt modelId="{15E5559E-D0D4-4DA3-B940-EAC8CC4CA247}">
      <dgm:prSet/>
      <dgm:spPr/>
      <dgm:t>
        <a:bodyPr/>
        <a:lstStyle/>
        <a:p>
          <a:r>
            <a:rPr lang="en-US"/>
            <a:t>Provide for at least 2-4 hours of literacy instruction embedded into the content area</a:t>
          </a:r>
        </a:p>
      </dgm:t>
    </dgm:pt>
    <dgm:pt modelId="{7CAF4D29-4E3E-40E7-8087-FBF92C8E0EE9}" type="parTrans" cxnId="{50BFDC04-9995-46CD-B498-57432C005D07}">
      <dgm:prSet/>
      <dgm:spPr/>
      <dgm:t>
        <a:bodyPr/>
        <a:lstStyle/>
        <a:p>
          <a:endParaRPr lang="en-US"/>
        </a:p>
      </dgm:t>
    </dgm:pt>
    <dgm:pt modelId="{125A700E-875F-4A9E-8A05-38185D34B413}" type="sibTrans" cxnId="{50BFDC04-9995-46CD-B498-57432C005D07}">
      <dgm:prSet/>
      <dgm:spPr/>
      <dgm:t>
        <a:bodyPr/>
        <a:lstStyle/>
        <a:p>
          <a:endParaRPr lang="en-US"/>
        </a:p>
      </dgm:t>
    </dgm:pt>
    <dgm:pt modelId="{82817E53-E0FF-41E4-9BC9-560676ACD59A}">
      <dgm:prSet/>
      <dgm:spPr/>
      <dgm:t>
        <a:bodyPr/>
        <a:lstStyle/>
        <a:p>
          <a:r>
            <a:rPr lang="en-US"/>
            <a:t>Ensure</a:t>
          </a:r>
        </a:p>
      </dgm:t>
    </dgm:pt>
    <dgm:pt modelId="{1E976C22-4D1C-4B27-BC3F-911218CE81D7}" type="parTrans" cxnId="{C6B77B52-6A32-487C-A703-246E6C85B405}">
      <dgm:prSet/>
      <dgm:spPr/>
      <dgm:t>
        <a:bodyPr/>
        <a:lstStyle/>
        <a:p>
          <a:endParaRPr lang="en-US"/>
        </a:p>
      </dgm:t>
    </dgm:pt>
    <dgm:pt modelId="{70047424-C41E-4B8E-8FD4-3D51835F0112}" type="sibTrans" cxnId="{C6B77B52-6A32-487C-A703-246E6C85B405}">
      <dgm:prSet/>
      <dgm:spPr/>
      <dgm:t>
        <a:bodyPr/>
        <a:lstStyle/>
        <a:p>
          <a:endParaRPr lang="en-US"/>
        </a:p>
      </dgm:t>
    </dgm:pt>
    <dgm:pt modelId="{7341176F-807B-400E-A495-EDDE5B99BD2A}">
      <dgm:prSet/>
      <dgm:spPr/>
      <dgm:t>
        <a:bodyPr/>
        <a:lstStyle/>
        <a:p>
          <a:r>
            <a:rPr lang="en-US"/>
            <a:t>Ensure that all leaders are active participants in all training, as well as assessments and project management</a:t>
          </a:r>
        </a:p>
      </dgm:t>
    </dgm:pt>
    <dgm:pt modelId="{22BDCDFC-3650-41AC-A4A3-D280872BD9A8}" type="parTrans" cxnId="{B93F322E-126C-42BB-AD81-BB9ECAD5747B}">
      <dgm:prSet/>
      <dgm:spPr/>
      <dgm:t>
        <a:bodyPr/>
        <a:lstStyle/>
        <a:p>
          <a:endParaRPr lang="en-US"/>
        </a:p>
      </dgm:t>
    </dgm:pt>
    <dgm:pt modelId="{D8BF75A2-832C-4CFC-BD2C-C92E4C52A2A2}" type="sibTrans" cxnId="{B93F322E-126C-42BB-AD81-BB9ECAD5747B}">
      <dgm:prSet/>
      <dgm:spPr/>
      <dgm:t>
        <a:bodyPr/>
        <a:lstStyle/>
        <a:p>
          <a:endParaRPr lang="en-US"/>
        </a:p>
      </dgm:t>
    </dgm:pt>
    <dgm:pt modelId="{F393BC4A-92BD-4E5D-9B74-89DF9E9BB458}" type="pres">
      <dgm:prSet presAssocID="{765F29CD-C413-40B7-8489-C1BE33DD13AE}" presName="Name0" presStyleCnt="0">
        <dgm:presLayoutVars>
          <dgm:dir/>
          <dgm:animLvl val="lvl"/>
          <dgm:resizeHandles val="exact"/>
        </dgm:presLayoutVars>
      </dgm:prSet>
      <dgm:spPr/>
    </dgm:pt>
    <dgm:pt modelId="{AD04082B-22D7-4F95-8833-EAB01713DA30}" type="pres">
      <dgm:prSet presAssocID="{F7B67B86-5C22-41EF-B5BA-49052C44B5A1}" presName="linNode" presStyleCnt="0"/>
      <dgm:spPr/>
    </dgm:pt>
    <dgm:pt modelId="{7858732A-38BE-404C-AB1F-113A688048A8}" type="pres">
      <dgm:prSet presAssocID="{F7B67B86-5C22-41EF-B5BA-49052C44B5A1}" presName="parentText" presStyleLbl="alignNode1" presStyleIdx="0" presStyleCnt="4">
        <dgm:presLayoutVars>
          <dgm:chMax val="1"/>
          <dgm:bulletEnabled/>
        </dgm:presLayoutVars>
      </dgm:prSet>
      <dgm:spPr/>
    </dgm:pt>
    <dgm:pt modelId="{D750657F-C068-4043-883A-6C36001B10EA}" type="pres">
      <dgm:prSet presAssocID="{F7B67B86-5C22-41EF-B5BA-49052C44B5A1}" presName="descendantText" presStyleLbl="alignAccFollowNode1" presStyleIdx="0" presStyleCnt="4">
        <dgm:presLayoutVars>
          <dgm:bulletEnabled/>
        </dgm:presLayoutVars>
      </dgm:prSet>
      <dgm:spPr/>
    </dgm:pt>
    <dgm:pt modelId="{F0F51940-AD11-40D9-A4F3-B7339709A092}" type="pres">
      <dgm:prSet presAssocID="{67FAFC3C-DE0C-43E9-A2B3-58B4540359FE}" presName="sp" presStyleCnt="0"/>
      <dgm:spPr/>
    </dgm:pt>
    <dgm:pt modelId="{3E8BD6A6-2D93-4593-816A-A091716D1FDF}" type="pres">
      <dgm:prSet presAssocID="{5489104A-4B02-4C36-943D-2CF562D47EA8}" presName="linNode" presStyleCnt="0"/>
      <dgm:spPr/>
    </dgm:pt>
    <dgm:pt modelId="{CF5BE692-37A3-41C3-9E75-8ADFBAB9D8A9}" type="pres">
      <dgm:prSet presAssocID="{5489104A-4B02-4C36-943D-2CF562D47EA8}" presName="parentText" presStyleLbl="alignNode1" presStyleIdx="1" presStyleCnt="4">
        <dgm:presLayoutVars>
          <dgm:chMax val="1"/>
          <dgm:bulletEnabled/>
        </dgm:presLayoutVars>
      </dgm:prSet>
      <dgm:spPr/>
    </dgm:pt>
    <dgm:pt modelId="{7EFB151F-72C0-4534-B7C6-2C0BEA26AA0A}" type="pres">
      <dgm:prSet presAssocID="{5489104A-4B02-4C36-943D-2CF562D47EA8}" presName="descendantText" presStyleLbl="alignAccFollowNode1" presStyleIdx="1" presStyleCnt="4">
        <dgm:presLayoutVars>
          <dgm:bulletEnabled/>
        </dgm:presLayoutVars>
      </dgm:prSet>
      <dgm:spPr/>
    </dgm:pt>
    <dgm:pt modelId="{D10360AC-808A-4694-8A8F-C857B2FEB95F}" type="pres">
      <dgm:prSet presAssocID="{84B0175C-43D6-413B-9272-35B6E1A00CF1}" presName="sp" presStyleCnt="0"/>
      <dgm:spPr/>
    </dgm:pt>
    <dgm:pt modelId="{2663491E-1567-4281-B747-CEC11FC4C81A}" type="pres">
      <dgm:prSet presAssocID="{E5907B62-5F6F-4CC2-8280-0C37F03AA7DC}" presName="linNode" presStyleCnt="0"/>
      <dgm:spPr/>
    </dgm:pt>
    <dgm:pt modelId="{B7083D40-1458-4CE4-BB51-2F272ED1BF99}" type="pres">
      <dgm:prSet presAssocID="{E5907B62-5F6F-4CC2-8280-0C37F03AA7DC}" presName="parentText" presStyleLbl="alignNode1" presStyleIdx="2" presStyleCnt="4">
        <dgm:presLayoutVars>
          <dgm:chMax val="1"/>
          <dgm:bulletEnabled/>
        </dgm:presLayoutVars>
      </dgm:prSet>
      <dgm:spPr/>
    </dgm:pt>
    <dgm:pt modelId="{3A468068-9824-47C0-AD79-6372D0214ECE}" type="pres">
      <dgm:prSet presAssocID="{E5907B62-5F6F-4CC2-8280-0C37F03AA7DC}" presName="descendantText" presStyleLbl="alignAccFollowNode1" presStyleIdx="2" presStyleCnt="4">
        <dgm:presLayoutVars>
          <dgm:bulletEnabled/>
        </dgm:presLayoutVars>
      </dgm:prSet>
      <dgm:spPr/>
    </dgm:pt>
    <dgm:pt modelId="{A9008886-E220-4C09-A3C9-87E538222EB9}" type="pres">
      <dgm:prSet presAssocID="{CA2F978B-5916-4FF8-A426-A9DBCA5E52F3}" presName="sp" presStyleCnt="0"/>
      <dgm:spPr/>
    </dgm:pt>
    <dgm:pt modelId="{2430D4A3-0111-40FA-B835-5BE9AC4D9EDC}" type="pres">
      <dgm:prSet presAssocID="{82817E53-E0FF-41E4-9BC9-560676ACD59A}" presName="linNode" presStyleCnt="0"/>
      <dgm:spPr/>
    </dgm:pt>
    <dgm:pt modelId="{7CD4D1B9-E16A-4D95-92DA-B63BB5CDC7A7}" type="pres">
      <dgm:prSet presAssocID="{82817E53-E0FF-41E4-9BC9-560676ACD59A}" presName="parentText" presStyleLbl="alignNode1" presStyleIdx="3" presStyleCnt="4">
        <dgm:presLayoutVars>
          <dgm:chMax val="1"/>
          <dgm:bulletEnabled/>
        </dgm:presLayoutVars>
      </dgm:prSet>
      <dgm:spPr/>
    </dgm:pt>
    <dgm:pt modelId="{F4545A33-2142-4EFC-8956-380D40BD0454}" type="pres">
      <dgm:prSet presAssocID="{82817E53-E0FF-41E4-9BC9-560676ACD59A}" presName="descendantText" presStyleLbl="alignAccFollowNode1" presStyleIdx="3" presStyleCnt="4">
        <dgm:presLayoutVars>
          <dgm:bulletEnabled/>
        </dgm:presLayoutVars>
      </dgm:prSet>
      <dgm:spPr/>
    </dgm:pt>
  </dgm:ptLst>
  <dgm:cxnLst>
    <dgm:cxn modelId="{50BFDC04-9995-46CD-B498-57432C005D07}" srcId="{E5907B62-5F6F-4CC2-8280-0C37F03AA7DC}" destId="{15E5559E-D0D4-4DA3-B940-EAC8CC4CA247}" srcOrd="0" destOrd="0" parTransId="{7CAF4D29-4E3E-40E7-8087-FBF92C8E0EE9}" sibTransId="{125A700E-875F-4A9E-8A05-38185D34B413}"/>
    <dgm:cxn modelId="{58CF0507-D6ED-4A57-939A-F9EE9BB2B960}" type="presOf" srcId="{765F29CD-C413-40B7-8489-C1BE33DD13AE}" destId="{F393BC4A-92BD-4E5D-9B74-89DF9E9BB458}" srcOrd="0" destOrd="0" presId="urn:microsoft.com/office/officeart/2016/7/layout/VerticalSolidActionList"/>
    <dgm:cxn modelId="{CC799807-7138-4B9E-8F47-6CB41C8DA6E2}" srcId="{765F29CD-C413-40B7-8489-C1BE33DD13AE}" destId="{E5907B62-5F6F-4CC2-8280-0C37F03AA7DC}" srcOrd="2" destOrd="0" parTransId="{E979F1F1-42F4-46E2-9897-6538CF8738FF}" sibTransId="{CA2F978B-5916-4FF8-A426-A9DBCA5E52F3}"/>
    <dgm:cxn modelId="{8D089B16-0485-4731-8777-E11499F8EF63}" type="presOf" srcId="{5489104A-4B02-4C36-943D-2CF562D47EA8}" destId="{CF5BE692-37A3-41C3-9E75-8ADFBAB9D8A9}" srcOrd="0" destOrd="0" presId="urn:microsoft.com/office/officeart/2016/7/layout/VerticalSolidActionList"/>
    <dgm:cxn modelId="{B93F322E-126C-42BB-AD81-BB9ECAD5747B}" srcId="{82817E53-E0FF-41E4-9BC9-560676ACD59A}" destId="{7341176F-807B-400E-A495-EDDE5B99BD2A}" srcOrd="0" destOrd="0" parTransId="{22BDCDFC-3650-41AC-A4A3-D280872BD9A8}" sibTransId="{D8BF75A2-832C-4CFC-BD2C-C92E4C52A2A2}"/>
    <dgm:cxn modelId="{B60EAC31-2824-4B90-A8D3-ED81D46B76EE}" type="presOf" srcId="{82817E53-E0FF-41E4-9BC9-560676ACD59A}" destId="{7CD4D1B9-E16A-4D95-92DA-B63BB5CDC7A7}" srcOrd="0" destOrd="0" presId="urn:microsoft.com/office/officeart/2016/7/layout/VerticalSolidActionList"/>
    <dgm:cxn modelId="{A302765E-1D3C-4BAE-91D0-6D8806C9D552}" srcId="{765F29CD-C413-40B7-8489-C1BE33DD13AE}" destId="{F7B67B86-5C22-41EF-B5BA-49052C44B5A1}" srcOrd="0" destOrd="0" parTransId="{25DE0F8C-1FC6-4DC1-8F6F-40587DE5C5CF}" sibTransId="{67FAFC3C-DE0C-43E9-A2B3-58B4540359FE}"/>
    <dgm:cxn modelId="{C6B77B52-6A32-487C-A703-246E6C85B405}" srcId="{765F29CD-C413-40B7-8489-C1BE33DD13AE}" destId="{82817E53-E0FF-41E4-9BC9-560676ACD59A}" srcOrd="3" destOrd="0" parTransId="{1E976C22-4D1C-4B27-BC3F-911218CE81D7}" sibTransId="{70047424-C41E-4B8E-8FD4-3D51835F0112}"/>
    <dgm:cxn modelId="{8F38677A-4BCB-464A-B694-A6BD1B040E0F}" type="presOf" srcId="{F7B67B86-5C22-41EF-B5BA-49052C44B5A1}" destId="{7858732A-38BE-404C-AB1F-113A688048A8}" srcOrd="0" destOrd="0" presId="urn:microsoft.com/office/officeart/2016/7/layout/VerticalSolidActionList"/>
    <dgm:cxn modelId="{8867C07F-CD29-4D96-90F7-820ADB70485B}" type="presOf" srcId="{E5907B62-5F6F-4CC2-8280-0C37F03AA7DC}" destId="{B7083D40-1458-4CE4-BB51-2F272ED1BF99}" srcOrd="0" destOrd="0" presId="urn:microsoft.com/office/officeart/2016/7/layout/VerticalSolidActionList"/>
    <dgm:cxn modelId="{F3901EC4-553B-4542-AC2C-84B346D3E013}" type="presOf" srcId="{7341176F-807B-400E-A495-EDDE5B99BD2A}" destId="{F4545A33-2142-4EFC-8956-380D40BD0454}" srcOrd="0" destOrd="0" presId="urn:microsoft.com/office/officeart/2016/7/layout/VerticalSolidActionList"/>
    <dgm:cxn modelId="{DE5C60D2-B3B6-473C-AD83-76C2DC2FF651}" type="presOf" srcId="{D2601694-2BDC-4118-B103-E5F7FE4002A1}" destId="{7EFB151F-72C0-4534-B7C6-2C0BEA26AA0A}" srcOrd="0" destOrd="0" presId="urn:microsoft.com/office/officeart/2016/7/layout/VerticalSolidActionList"/>
    <dgm:cxn modelId="{690455E5-067D-43F4-93D7-2347A6D40A5D}" srcId="{765F29CD-C413-40B7-8489-C1BE33DD13AE}" destId="{5489104A-4B02-4C36-943D-2CF562D47EA8}" srcOrd="1" destOrd="0" parTransId="{9DB783BC-B6A9-4711-BCA1-C586830F4E54}" sibTransId="{84B0175C-43D6-413B-9272-35B6E1A00CF1}"/>
    <dgm:cxn modelId="{23321EE7-B504-4FC8-8373-0B507BB6F035}" type="presOf" srcId="{E700780D-C4A4-4D37-98FE-B838CDB91780}" destId="{D750657F-C068-4043-883A-6C36001B10EA}" srcOrd="0" destOrd="0" presId="urn:microsoft.com/office/officeart/2016/7/layout/VerticalSolidActionList"/>
    <dgm:cxn modelId="{92347FF1-D7F0-4324-901D-5D4FBDDE3252}" type="presOf" srcId="{15E5559E-D0D4-4DA3-B940-EAC8CC4CA247}" destId="{3A468068-9824-47C0-AD79-6372D0214ECE}" srcOrd="0" destOrd="0" presId="urn:microsoft.com/office/officeart/2016/7/layout/VerticalSolidActionList"/>
    <dgm:cxn modelId="{E7E4D0F4-C8E7-4E91-B250-D4844950B6B1}" srcId="{5489104A-4B02-4C36-943D-2CF562D47EA8}" destId="{D2601694-2BDC-4118-B103-E5F7FE4002A1}" srcOrd="0" destOrd="0" parTransId="{0B607322-8280-43C1-AC7C-FF5BDAFE8A3E}" sibTransId="{FCAAB263-11A1-41CF-9A6B-2F6C696B8114}"/>
    <dgm:cxn modelId="{7A2C16FC-3016-4DEB-90CD-7F270F65957F}" srcId="{F7B67B86-5C22-41EF-B5BA-49052C44B5A1}" destId="{E700780D-C4A4-4D37-98FE-B838CDB91780}" srcOrd="0" destOrd="0" parTransId="{F14BD39A-B41B-4CA5-9F32-8FF1B4809C50}" sibTransId="{91A90E99-853D-4252-B9E1-149648540CC8}"/>
    <dgm:cxn modelId="{F7D93E1E-2EFC-464C-B940-DFC7CD1E84D2}" type="presParOf" srcId="{F393BC4A-92BD-4E5D-9B74-89DF9E9BB458}" destId="{AD04082B-22D7-4F95-8833-EAB01713DA30}" srcOrd="0" destOrd="0" presId="urn:microsoft.com/office/officeart/2016/7/layout/VerticalSolidActionList"/>
    <dgm:cxn modelId="{13249985-1492-478F-9FA3-6E8F084E3C60}" type="presParOf" srcId="{AD04082B-22D7-4F95-8833-EAB01713DA30}" destId="{7858732A-38BE-404C-AB1F-113A688048A8}" srcOrd="0" destOrd="0" presId="urn:microsoft.com/office/officeart/2016/7/layout/VerticalSolidActionList"/>
    <dgm:cxn modelId="{2554E9E3-2820-4526-9793-0BA4759BB6B9}" type="presParOf" srcId="{AD04082B-22D7-4F95-8833-EAB01713DA30}" destId="{D750657F-C068-4043-883A-6C36001B10EA}" srcOrd="1" destOrd="0" presId="urn:microsoft.com/office/officeart/2016/7/layout/VerticalSolidActionList"/>
    <dgm:cxn modelId="{1940299C-55CB-439D-8E9F-92EF4BDD81AE}" type="presParOf" srcId="{F393BC4A-92BD-4E5D-9B74-89DF9E9BB458}" destId="{F0F51940-AD11-40D9-A4F3-B7339709A092}" srcOrd="1" destOrd="0" presId="urn:microsoft.com/office/officeart/2016/7/layout/VerticalSolidActionList"/>
    <dgm:cxn modelId="{8363F78B-9246-4AE5-92B5-5F889FBA87C7}" type="presParOf" srcId="{F393BC4A-92BD-4E5D-9B74-89DF9E9BB458}" destId="{3E8BD6A6-2D93-4593-816A-A091716D1FDF}" srcOrd="2" destOrd="0" presId="urn:microsoft.com/office/officeart/2016/7/layout/VerticalSolidActionList"/>
    <dgm:cxn modelId="{4671F01B-FB51-4045-8497-A3E08086F7AE}" type="presParOf" srcId="{3E8BD6A6-2D93-4593-816A-A091716D1FDF}" destId="{CF5BE692-37A3-41C3-9E75-8ADFBAB9D8A9}" srcOrd="0" destOrd="0" presId="urn:microsoft.com/office/officeart/2016/7/layout/VerticalSolidActionList"/>
    <dgm:cxn modelId="{1B5B8688-DF8D-4273-B50A-072272EAF5F1}" type="presParOf" srcId="{3E8BD6A6-2D93-4593-816A-A091716D1FDF}" destId="{7EFB151F-72C0-4534-B7C6-2C0BEA26AA0A}" srcOrd="1" destOrd="0" presId="urn:microsoft.com/office/officeart/2016/7/layout/VerticalSolidActionList"/>
    <dgm:cxn modelId="{7D3BD158-0EC0-4A7E-B24D-65B1CC6DD036}" type="presParOf" srcId="{F393BC4A-92BD-4E5D-9B74-89DF9E9BB458}" destId="{D10360AC-808A-4694-8A8F-C857B2FEB95F}" srcOrd="3" destOrd="0" presId="urn:microsoft.com/office/officeart/2016/7/layout/VerticalSolidActionList"/>
    <dgm:cxn modelId="{6EB6BC39-D8AB-4663-8834-90D378FCCAF8}" type="presParOf" srcId="{F393BC4A-92BD-4E5D-9B74-89DF9E9BB458}" destId="{2663491E-1567-4281-B747-CEC11FC4C81A}" srcOrd="4" destOrd="0" presId="urn:microsoft.com/office/officeart/2016/7/layout/VerticalSolidActionList"/>
    <dgm:cxn modelId="{CB1A23C8-FFAB-46CA-A622-0E64B1A76C26}" type="presParOf" srcId="{2663491E-1567-4281-B747-CEC11FC4C81A}" destId="{B7083D40-1458-4CE4-BB51-2F272ED1BF99}" srcOrd="0" destOrd="0" presId="urn:microsoft.com/office/officeart/2016/7/layout/VerticalSolidActionList"/>
    <dgm:cxn modelId="{687D665E-D51E-460E-820E-F39FCF8F6D05}" type="presParOf" srcId="{2663491E-1567-4281-B747-CEC11FC4C81A}" destId="{3A468068-9824-47C0-AD79-6372D0214ECE}" srcOrd="1" destOrd="0" presId="urn:microsoft.com/office/officeart/2016/7/layout/VerticalSolidActionList"/>
    <dgm:cxn modelId="{3F2766CB-3B0E-43B2-8BB3-9EA66250FE19}" type="presParOf" srcId="{F393BC4A-92BD-4E5D-9B74-89DF9E9BB458}" destId="{A9008886-E220-4C09-A3C9-87E538222EB9}" srcOrd="5" destOrd="0" presId="urn:microsoft.com/office/officeart/2016/7/layout/VerticalSolidActionList"/>
    <dgm:cxn modelId="{CFFC424E-71F9-4E7C-9FC8-EC181A5093AF}" type="presParOf" srcId="{F393BC4A-92BD-4E5D-9B74-89DF9E9BB458}" destId="{2430D4A3-0111-40FA-B835-5BE9AC4D9EDC}" srcOrd="6" destOrd="0" presId="urn:microsoft.com/office/officeart/2016/7/layout/VerticalSolidActionList"/>
    <dgm:cxn modelId="{BC1DAAFB-EBEB-4E6B-BFE9-65FB751CB427}" type="presParOf" srcId="{2430D4A3-0111-40FA-B835-5BE9AC4D9EDC}" destId="{7CD4D1B9-E16A-4D95-92DA-B63BB5CDC7A7}" srcOrd="0" destOrd="0" presId="urn:microsoft.com/office/officeart/2016/7/layout/VerticalSolidActionList"/>
    <dgm:cxn modelId="{866B196B-B68A-4F97-9AF6-E62807E62A1C}" type="presParOf" srcId="{2430D4A3-0111-40FA-B835-5BE9AC4D9EDC}" destId="{F4545A33-2142-4EFC-8956-380D40BD045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B3F0B9-C077-447D-A063-5622A393AADC}" type="doc">
      <dgm:prSet loTypeId="urn:microsoft.com/office/officeart/2016/7/layout/LinearBlockProcessNumbered" loCatId="process" qsTypeId="urn:microsoft.com/office/officeart/2005/8/quickstyle/simple2" qsCatId="simple" csTypeId="urn:microsoft.com/office/officeart/2005/8/colors/accent1_2" csCatId="accent1" phldr="1"/>
      <dgm:spPr/>
      <dgm:t>
        <a:bodyPr/>
        <a:lstStyle/>
        <a:p>
          <a:endParaRPr lang="en-US"/>
        </a:p>
      </dgm:t>
    </dgm:pt>
    <dgm:pt modelId="{0141C800-66E2-4B4C-92B6-75CC9DFC7C57}">
      <dgm:prSet custT="1"/>
      <dgm:spPr/>
      <dgm:t>
        <a:bodyPr/>
        <a:lstStyle/>
        <a:p>
          <a:r>
            <a:rPr lang="en-US" sz="1400" dirty="0">
              <a:latin typeface="Helvetica LT Std Black" panose="020B0904030502020204" pitchFamily="34" charset="0"/>
            </a:rPr>
            <a:t>Reimburse all travel expenses for staff to attend professional learning and meetings  </a:t>
          </a:r>
        </a:p>
      </dgm:t>
    </dgm:pt>
    <dgm:pt modelId="{E86038E5-1B71-4622-B83F-CC7DD76A568A}" type="parTrans" cxnId="{E567A383-5189-4172-90FF-2046DC932FAD}">
      <dgm:prSet/>
      <dgm:spPr/>
      <dgm:t>
        <a:bodyPr/>
        <a:lstStyle/>
        <a:p>
          <a:endParaRPr lang="en-US">
            <a:latin typeface="Helvetica LT Std Black" panose="020B0904030502020204" pitchFamily="34" charset="0"/>
          </a:endParaRPr>
        </a:p>
      </dgm:t>
    </dgm:pt>
    <dgm:pt modelId="{96088E39-785D-4022-ACA0-BD88F9D06D40}" type="sibTrans" cxnId="{E567A383-5189-4172-90FF-2046DC932FAD}">
      <dgm:prSet phldrT="01" phldr="0"/>
      <dgm:spPr/>
      <dgm:t>
        <a:bodyPr/>
        <a:lstStyle/>
        <a:p>
          <a:r>
            <a:rPr lang="en-US">
              <a:latin typeface="Helvetica LT Std Black" panose="020B0904030502020204" pitchFamily="34" charset="0"/>
            </a:rPr>
            <a:t>01</a:t>
          </a:r>
        </a:p>
      </dgm:t>
    </dgm:pt>
    <dgm:pt modelId="{328D435B-D5BF-4A21-B0ED-1AC7DD1B356C}">
      <dgm:prSet custT="1"/>
      <dgm:spPr/>
      <dgm:t>
        <a:bodyPr/>
        <a:lstStyle/>
        <a:p>
          <a:r>
            <a:rPr lang="en-US" sz="1200" dirty="0">
              <a:latin typeface="Helvetica LT Std Black" panose="020B0904030502020204" pitchFamily="34" charset="0"/>
            </a:rPr>
            <a:t>Intervention materials, assessment materials and training for teachers in all content areas including special education, CTAE and ESL</a:t>
          </a:r>
        </a:p>
      </dgm:t>
    </dgm:pt>
    <dgm:pt modelId="{66A6E838-BD02-45FE-8962-EBF4ED8553D0}" type="parTrans" cxnId="{8D49D6A7-D60F-4FD4-9775-ABA60BD1EDAB}">
      <dgm:prSet/>
      <dgm:spPr/>
      <dgm:t>
        <a:bodyPr/>
        <a:lstStyle/>
        <a:p>
          <a:endParaRPr lang="en-US">
            <a:latin typeface="Helvetica LT Std Black" panose="020B0904030502020204" pitchFamily="34" charset="0"/>
          </a:endParaRPr>
        </a:p>
      </dgm:t>
    </dgm:pt>
    <dgm:pt modelId="{B798D335-CE17-416A-A35F-0C711C1BEAE4}" type="sibTrans" cxnId="{8D49D6A7-D60F-4FD4-9775-ABA60BD1EDAB}">
      <dgm:prSet phldrT="02" phldr="0"/>
      <dgm:spPr/>
      <dgm:t>
        <a:bodyPr/>
        <a:lstStyle/>
        <a:p>
          <a:r>
            <a:rPr lang="en-US">
              <a:latin typeface="Helvetica LT Std Black" panose="020B0904030502020204" pitchFamily="34" charset="0"/>
            </a:rPr>
            <a:t>02</a:t>
          </a:r>
        </a:p>
      </dgm:t>
    </dgm:pt>
    <dgm:pt modelId="{A99321E7-CE94-4B42-BECF-E65FC51880AE}">
      <dgm:prSet custT="1"/>
      <dgm:spPr/>
      <dgm:t>
        <a:bodyPr/>
        <a:lstStyle/>
        <a:p>
          <a:r>
            <a:rPr lang="en-US" sz="1400" dirty="0">
              <a:latin typeface="Helvetica LT Std Black" panose="020B0904030502020204" pitchFamily="34" charset="0"/>
            </a:rPr>
            <a:t>Classroom equipment, materials, and supplies related to literacy, content literacy and literacy instruction</a:t>
          </a:r>
        </a:p>
      </dgm:t>
    </dgm:pt>
    <dgm:pt modelId="{E9464A99-82E7-40C3-BF37-F5869DCBC76D}" type="parTrans" cxnId="{EBA0A7A4-E2E9-43A9-BD73-F2A14FEB4B45}">
      <dgm:prSet/>
      <dgm:spPr/>
      <dgm:t>
        <a:bodyPr/>
        <a:lstStyle/>
        <a:p>
          <a:endParaRPr lang="en-US">
            <a:latin typeface="Helvetica LT Std Black" panose="020B0904030502020204" pitchFamily="34" charset="0"/>
          </a:endParaRPr>
        </a:p>
      </dgm:t>
    </dgm:pt>
    <dgm:pt modelId="{4E79D99A-D0D9-475E-B859-B687066A73AD}" type="sibTrans" cxnId="{EBA0A7A4-E2E9-43A9-BD73-F2A14FEB4B45}">
      <dgm:prSet phldrT="03" phldr="0"/>
      <dgm:spPr/>
      <dgm:t>
        <a:bodyPr/>
        <a:lstStyle/>
        <a:p>
          <a:r>
            <a:rPr lang="en-US">
              <a:latin typeface="Helvetica LT Std Black" panose="020B0904030502020204" pitchFamily="34" charset="0"/>
            </a:rPr>
            <a:t>03</a:t>
          </a:r>
          <a:endParaRPr lang="en-US" dirty="0">
            <a:latin typeface="Helvetica LT Std Black" panose="020B0904030502020204" pitchFamily="34" charset="0"/>
          </a:endParaRPr>
        </a:p>
      </dgm:t>
    </dgm:pt>
    <dgm:pt modelId="{05DCF9E8-FF7A-44A6-BA09-6BC02609ADD0}">
      <dgm:prSet custT="1"/>
      <dgm:spPr/>
      <dgm:t>
        <a:bodyPr/>
        <a:lstStyle/>
        <a:p>
          <a:r>
            <a:rPr lang="en-US" sz="1100" dirty="0">
              <a:latin typeface="Helvetica LT Std Black" panose="020B0904030502020204" pitchFamily="34" charset="0"/>
            </a:rPr>
            <a:t>Provide funding for the activities of the community coalition that supports  birth to age five.  This includes: local libraries, partnerships to increase access to print, Get Georgia </a:t>
          </a:r>
          <a:r>
            <a:rPr lang="en-US" sz="1200" dirty="0">
              <a:latin typeface="Helvetica LT Std Black" panose="020B0904030502020204" pitchFamily="34" charset="0"/>
            </a:rPr>
            <a:t>Reading events.  </a:t>
          </a:r>
        </a:p>
      </dgm:t>
    </dgm:pt>
    <dgm:pt modelId="{51272DB1-0FB0-410C-B021-B3DAAF044721}" type="parTrans" cxnId="{DE428CE1-7E32-4068-B239-B806E70407B2}">
      <dgm:prSet/>
      <dgm:spPr/>
      <dgm:t>
        <a:bodyPr/>
        <a:lstStyle/>
        <a:p>
          <a:endParaRPr lang="en-US">
            <a:latin typeface="Helvetica LT Std Black" panose="020B0904030502020204" pitchFamily="34" charset="0"/>
          </a:endParaRPr>
        </a:p>
      </dgm:t>
    </dgm:pt>
    <dgm:pt modelId="{BA69769C-6262-417A-8009-759ECB171D7D}" type="sibTrans" cxnId="{DE428CE1-7E32-4068-B239-B806E70407B2}">
      <dgm:prSet phldrT="04" phldr="0"/>
      <dgm:spPr/>
      <dgm:t>
        <a:bodyPr/>
        <a:lstStyle/>
        <a:p>
          <a:r>
            <a:rPr lang="en-US">
              <a:latin typeface="Helvetica LT Std Black" panose="020B0904030502020204" pitchFamily="34" charset="0"/>
            </a:rPr>
            <a:t>04</a:t>
          </a:r>
          <a:endParaRPr lang="en-US" dirty="0">
            <a:latin typeface="Helvetica LT Std Black" panose="020B0904030502020204" pitchFamily="34" charset="0"/>
          </a:endParaRPr>
        </a:p>
      </dgm:t>
    </dgm:pt>
    <dgm:pt modelId="{93483334-2E20-4E60-AA7A-EDCF4C84C87A}" type="pres">
      <dgm:prSet presAssocID="{0DB3F0B9-C077-447D-A063-5622A393AADC}" presName="Name0" presStyleCnt="0">
        <dgm:presLayoutVars>
          <dgm:animLvl val="lvl"/>
          <dgm:resizeHandles val="exact"/>
        </dgm:presLayoutVars>
      </dgm:prSet>
      <dgm:spPr/>
    </dgm:pt>
    <dgm:pt modelId="{7A515938-B31F-4961-8E2F-813336A6B92A}" type="pres">
      <dgm:prSet presAssocID="{0141C800-66E2-4B4C-92B6-75CC9DFC7C57}" presName="compositeNode" presStyleCnt="0">
        <dgm:presLayoutVars>
          <dgm:bulletEnabled val="1"/>
        </dgm:presLayoutVars>
      </dgm:prSet>
      <dgm:spPr/>
    </dgm:pt>
    <dgm:pt modelId="{E3395968-A314-4C5D-8250-BA770F0EAC0E}" type="pres">
      <dgm:prSet presAssocID="{0141C800-66E2-4B4C-92B6-75CC9DFC7C57}" presName="bgRect" presStyleLbl="alignNode1" presStyleIdx="0" presStyleCnt="4" custScaleY="139973"/>
      <dgm:spPr/>
    </dgm:pt>
    <dgm:pt modelId="{8455C557-D840-4E3E-B196-BF5C69EE9F14}" type="pres">
      <dgm:prSet presAssocID="{96088E39-785D-4022-ACA0-BD88F9D06D40}" presName="sibTransNodeRect" presStyleLbl="alignNode1" presStyleIdx="0" presStyleCnt="4">
        <dgm:presLayoutVars>
          <dgm:chMax val="0"/>
          <dgm:bulletEnabled val="1"/>
        </dgm:presLayoutVars>
      </dgm:prSet>
      <dgm:spPr/>
    </dgm:pt>
    <dgm:pt modelId="{7D987DFC-382C-4E7D-9C7B-6C642EFAA2F6}" type="pres">
      <dgm:prSet presAssocID="{0141C800-66E2-4B4C-92B6-75CC9DFC7C57}" presName="nodeRect" presStyleLbl="alignNode1" presStyleIdx="0" presStyleCnt="4">
        <dgm:presLayoutVars>
          <dgm:bulletEnabled val="1"/>
        </dgm:presLayoutVars>
      </dgm:prSet>
      <dgm:spPr/>
    </dgm:pt>
    <dgm:pt modelId="{5AFE0654-748C-47D4-B99C-21FBC2CECF1B}" type="pres">
      <dgm:prSet presAssocID="{96088E39-785D-4022-ACA0-BD88F9D06D40}" presName="sibTrans" presStyleCnt="0"/>
      <dgm:spPr/>
    </dgm:pt>
    <dgm:pt modelId="{F2C57C18-1BAB-48C5-91FD-0E81D5D67278}" type="pres">
      <dgm:prSet presAssocID="{328D435B-D5BF-4A21-B0ED-1AC7DD1B356C}" presName="compositeNode" presStyleCnt="0">
        <dgm:presLayoutVars>
          <dgm:bulletEnabled val="1"/>
        </dgm:presLayoutVars>
      </dgm:prSet>
      <dgm:spPr/>
    </dgm:pt>
    <dgm:pt modelId="{AE81C6AB-71AD-488E-9A13-B539709C6C6E}" type="pres">
      <dgm:prSet presAssocID="{328D435B-D5BF-4A21-B0ED-1AC7DD1B356C}" presName="bgRect" presStyleLbl="alignNode1" presStyleIdx="1" presStyleCnt="4" custScaleY="139974"/>
      <dgm:spPr/>
    </dgm:pt>
    <dgm:pt modelId="{1DA987A3-67D2-4F85-8168-AD8DE3A08970}" type="pres">
      <dgm:prSet presAssocID="{B798D335-CE17-416A-A35F-0C711C1BEAE4}" presName="sibTransNodeRect" presStyleLbl="alignNode1" presStyleIdx="1" presStyleCnt="4">
        <dgm:presLayoutVars>
          <dgm:chMax val="0"/>
          <dgm:bulletEnabled val="1"/>
        </dgm:presLayoutVars>
      </dgm:prSet>
      <dgm:spPr/>
    </dgm:pt>
    <dgm:pt modelId="{F545EEB4-4E5C-42FA-9E69-641CFF6234D2}" type="pres">
      <dgm:prSet presAssocID="{328D435B-D5BF-4A21-B0ED-1AC7DD1B356C}" presName="nodeRect" presStyleLbl="alignNode1" presStyleIdx="1" presStyleCnt="4">
        <dgm:presLayoutVars>
          <dgm:bulletEnabled val="1"/>
        </dgm:presLayoutVars>
      </dgm:prSet>
      <dgm:spPr/>
    </dgm:pt>
    <dgm:pt modelId="{E37EBE6C-C93B-4094-A3DD-7A65AABBC683}" type="pres">
      <dgm:prSet presAssocID="{B798D335-CE17-416A-A35F-0C711C1BEAE4}" presName="sibTrans" presStyleCnt="0"/>
      <dgm:spPr/>
    </dgm:pt>
    <dgm:pt modelId="{A9AB3547-BD13-4701-9073-3699C24879A5}" type="pres">
      <dgm:prSet presAssocID="{A99321E7-CE94-4B42-BECF-E65FC51880AE}" presName="compositeNode" presStyleCnt="0">
        <dgm:presLayoutVars>
          <dgm:bulletEnabled val="1"/>
        </dgm:presLayoutVars>
      </dgm:prSet>
      <dgm:spPr/>
    </dgm:pt>
    <dgm:pt modelId="{4F502D99-5B0C-4EC3-84E1-60D8A16C39A8}" type="pres">
      <dgm:prSet presAssocID="{A99321E7-CE94-4B42-BECF-E65FC51880AE}" presName="bgRect" presStyleLbl="alignNode1" presStyleIdx="2" presStyleCnt="4" custScaleX="112387" custScaleY="139974"/>
      <dgm:spPr/>
    </dgm:pt>
    <dgm:pt modelId="{06DB90BB-961A-4DC2-9C0E-163100B00898}" type="pres">
      <dgm:prSet presAssocID="{4E79D99A-D0D9-475E-B859-B687066A73AD}" presName="sibTransNodeRect" presStyleLbl="alignNode1" presStyleIdx="2" presStyleCnt="4">
        <dgm:presLayoutVars>
          <dgm:chMax val="0"/>
          <dgm:bulletEnabled val="1"/>
        </dgm:presLayoutVars>
      </dgm:prSet>
      <dgm:spPr/>
    </dgm:pt>
    <dgm:pt modelId="{530B8257-25FE-4258-A440-8A5D24AE7DB8}" type="pres">
      <dgm:prSet presAssocID="{A99321E7-CE94-4B42-BECF-E65FC51880AE}" presName="nodeRect" presStyleLbl="alignNode1" presStyleIdx="2" presStyleCnt="4">
        <dgm:presLayoutVars>
          <dgm:bulletEnabled val="1"/>
        </dgm:presLayoutVars>
      </dgm:prSet>
      <dgm:spPr/>
    </dgm:pt>
    <dgm:pt modelId="{81610132-1C4C-493D-AA3D-5548F69C9CDA}" type="pres">
      <dgm:prSet presAssocID="{4E79D99A-D0D9-475E-B859-B687066A73AD}" presName="sibTrans" presStyleCnt="0"/>
      <dgm:spPr/>
    </dgm:pt>
    <dgm:pt modelId="{909409AA-CA2F-4EF1-89C5-A3AD7D6D45B7}" type="pres">
      <dgm:prSet presAssocID="{05DCF9E8-FF7A-44A6-BA09-6BC02609ADD0}" presName="compositeNode" presStyleCnt="0">
        <dgm:presLayoutVars>
          <dgm:bulletEnabled val="1"/>
        </dgm:presLayoutVars>
      </dgm:prSet>
      <dgm:spPr/>
    </dgm:pt>
    <dgm:pt modelId="{14A54CBC-1ADF-4659-ABE4-D516FC32B649}" type="pres">
      <dgm:prSet presAssocID="{05DCF9E8-FF7A-44A6-BA09-6BC02609ADD0}" presName="bgRect" presStyleLbl="alignNode1" presStyleIdx="3" presStyleCnt="4" custScaleX="113524" custScaleY="154038" custLinFactNeighborX="-3435" custLinFactNeighborY="497"/>
      <dgm:spPr/>
    </dgm:pt>
    <dgm:pt modelId="{B7706D64-37BF-441E-940D-F58A6F6CD4BC}" type="pres">
      <dgm:prSet presAssocID="{BA69769C-6262-417A-8009-759ECB171D7D}" presName="sibTransNodeRect" presStyleLbl="alignNode1" presStyleIdx="3" presStyleCnt="4">
        <dgm:presLayoutVars>
          <dgm:chMax val="0"/>
          <dgm:bulletEnabled val="1"/>
        </dgm:presLayoutVars>
      </dgm:prSet>
      <dgm:spPr/>
    </dgm:pt>
    <dgm:pt modelId="{8BE675B9-1636-4642-8FDA-B85B127C2E40}" type="pres">
      <dgm:prSet presAssocID="{05DCF9E8-FF7A-44A6-BA09-6BC02609ADD0}" presName="nodeRect" presStyleLbl="alignNode1" presStyleIdx="3" presStyleCnt="4">
        <dgm:presLayoutVars>
          <dgm:bulletEnabled val="1"/>
        </dgm:presLayoutVars>
      </dgm:prSet>
      <dgm:spPr/>
    </dgm:pt>
  </dgm:ptLst>
  <dgm:cxnLst>
    <dgm:cxn modelId="{E4ECF604-6710-4595-BBEC-19C3A063FC7F}" type="presOf" srcId="{A99321E7-CE94-4B42-BECF-E65FC51880AE}" destId="{530B8257-25FE-4258-A440-8A5D24AE7DB8}" srcOrd="1" destOrd="0" presId="urn:microsoft.com/office/officeart/2016/7/layout/LinearBlockProcessNumbered"/>
    <dgm:cxn modelId="{8FEF1707-F845-4C47-B4DB-58A05A44EA37}" type="presOf" srcId="{0141C800-66E2-4B4C-92B6-75CC9DFC7C57}" destId="{7D987DFC-382C-4E7D-9C7B-6C642EFAA2F6}" srcOrd="1" destOrd="0" presId="urn:microsoft.com/office/officeart/2016/7/layout/LinearBlockProcessNumbered"/>
    <dgm:cxn modelId="{A552D533-A6AF-4912-ACF0-30CF2BDFCB24}" type="presOf" srcId="{4E79D99A-D0D9-475E-B859-B687066A73AD}" destId="{06DB90BB-961A-4DC2-9C0E-163100B00898}" srcOrd="0" destOrd="0" presId="urn:microsoft.com/office/officeart/2016/7/layout/LinearBlockProcessNumbered"/>
    <dgm:cxn modelId="{4BCBE562-0CD0-4DFE-B3F9-1A5334ED9AA2}" type="presOf" srcId="{B798D335-CE17-416A-A35F-0C711C1BEAE4}" destId="{1DA987A3-67D2-4F85-8168-AD8DE3A08970}" srcOrd="0" destOrd="0" presId="urn:microsoft.com/office/officeart/2016/7/layout/LinearBlockProcessNumbered"/>
    <dgm:cxn modelId="{2E2EA850-EE17-4DF7-AD4F-1F585CCC0CC5}" type="presOf" srcId="{05DCF9E8-FF7A-44A6-BA09-6BC02609ADD0}" destId="{8BE675B9-1636-4642-8FDA-B85B127C2E40}" srcOrd="1" destOrd="0" presId="urn:microsoft.com/office/officeart/2016/7/layout/LinearBlockProcessNumbered"/>
    <dgm:cxn modelId="{F5A58D76-98D9-4F7A-B81D-3195590F7950}" type="presOf" srcId="{328D435B-D5BF-4A21-B0ED-1AC7DD1B356C}" destId="{AE81C6AB-71AD-488E-9A13-B539709C6C6E}" srcOrd="0" destOrd="0" presId="urn:microsoft.com/office/officeart/2016/7/layout/LinearBlockProcessNumbered"/>
    <dgm:cxn modelId="{E567A383-5189-4172-90FF-2046DC932FAD}" srcId="{0DB3F0B9-C077-447D-A063-5622A393AADC}" destId="{0141C800-66E2-4B4C-92B6-75CC9DFC7C57}" srcOrd="0" destOrd="0" parTransId="{E86038E5-1B71-4622-B83F-CC7DD76A568A}" sibTransId="{96088E39-785D-4022-ACA0-BD88F9D06D40}"/>
    <dgm:cxn modelId="{9287C78A-53F0-4122-A133-03E9F8980F6B}" type="presOf" srcId="{328D435B-D5BF-4A21-B0ED-1AC7DD1B356C}" destId="{F545EEB4-4E5C-42FA-9E69-641CFF6234D2}" srcOrd="1" destOrd="0" presId="urn:microsoft.com/office/officeart/2016/7/layout/LinearBlockProcessNumbered"/>
    <dgm:cxn modelId="{FEEEECA0-5823-477F-9FAA-899F2CAB3A50}" type="presOf" srcId="{BA69769C-6262-417A-8009-759ECB171D7D}" destId="{B7706D64-37BF-441E-940D-F58A6F6CD4BC}" srcOrd="0" destOrd="0" presId="urn:microsoft.com/office/officeart/2016/7/layout/LinearBlockProcessNumbered"/>
    <dgm:cxn modelId="{7C80B9A2-B810-4950-85C6-10A51AF47B38}" type="presOf" srcId="{96088E39-785D-4022-ACA0-BD88F9D06D40}" destId="{8455C557-D840-4E3E-B196-BF5C69EE9F14}" srcOrd="0" destOrd="0" presId="urn:microsoft.com/office/officeart/2016/7/layout/LinearBlockProcessNumbered"/>
    <dgm:cxn modelId="{EBA0A7A4-E2E9-43A9-BD73-F2A14FEB4B45}" srcId="{0DB3F0B9-C077-447D-A063-5622A393AADC}" destId="{A99321E7-CE94-4B42-BECF-E65FC51880AE}" srcOrd="2" destOrd="0" parTransId="{E9464A99-82E7-40C3-BF37-F5869DCBC76D}" sibTransId="{4E79D99A-D0D9-475E-B859-B687066A73AD}"/>
    <dgm:cxn modelId="{8D49D6A7-D60F-4FD4-9775-ABA60BD1EDAB}" srcId="{0DB3F0B9-C077-447D-A063-5622A393AADC}" destId="{328D435B-D5BF-4A21-B0ED-1AC7DD1B356C}" srcOrd="1" destOrd="0" parTransId="{66A6E838-BD02-45FE-8962-EBF4ED8553D0}" sibTransId="{B798D335-CE17-416A-A35F-0C711C1BEAE4}"/>
    <dgm:cxn modelId="{EBAE84C0-7696-4ADA-83F3-1BFFA8B4BB1F}" type="presOf" srcId="{A99321E7-CE94-4B42-BECF-E65FC51880AE}" destId="{4F502D99-5B0C-4EC3-84E1-60D8A16C39A8}" srcOrd="0" destOrd="0" presId="urn:microsoft.com/office/officeart/2016/7/layout/LinearBlockProcessNumbered"/>
    <dgm:cxn modelId="{DE428CE1-7E32-4068-B239-B806E70407B2}" srcId="{0DB3F0B9-C077-447D-A063-5622A393AADC}" destId="{05DCF9E8-FF7A-44A6-BA09-6BC02609ADD0}" srcOrd="3" destOrd="0" parTransId="{51272DB1-0FB0-410C-B021-B3DAAF044721}" sibTransId="{BA69769C-6262-417A-8009-759ECB171D7D}"/>
    <dgm:cxn modelId="{39DC75E8-A765-454C-A9EC-D2751FF9FB93}" type="presOf" srcId="{0141C800-66E2-4B4C-92B6-75CC9DFC7C57}" destId="{E3395968-A314-4C5D-8250-BA770F0EAC0E}" srcOrd="0" destOrd="0" presId="urn:microsoft.com/office/officeart/2016/7/layout/LinearBlockProcessNumbered"/>
    <dgm:cxn modelId="{8E351EE9-8749-4062-BE97-647C1AB438BD}" type="presOf" srcId="{0DB3F0B9-C077-447D-A063-5622A393AADC}" destId="{93483334-2E20-4E60-AA7A-EDCF4C84C87A}" srcOrd="0" destOrd="0" presId="urn:microsoft.com/office/officeart/2016/7/layout/LinearBlockProcessNumbered"/>
    <dgm:cxn modelId="{7B141FF4-54D2-4555-9045-F61725B8481D}" type="presOf" srcId="{05DCF9E8-FF7A-44A6-BA09-6BC02609ADD0}" destId="{14A54CBC-1ADF-4659-ABE4-D516FC32B649}" srcOrd="0" destOrd="0" presId="urn:microsoft.com/office/officeart/2016/7/layout/LinearBlockProcessNumbered"/>
    <dgm:cxn modelId="{3E0FCDB2-47E8-44D8-8708-E198207D81CC}" type="presParOf" srcId="{93483334-2E20-4E60-AA7A-EDCF4C84C87A}" destId="{7A515938-B31F-4961-8E2F-813336A6B92A}" srcOrd="0" destOrd="0" presId="urn:microsoft.com/office/officeart/2016/7/layout/LinearBlockProcessNumbered"/>
    <dgm:cxn modelId="{F8DB7C36-E51D-4837-A2DD-B7810ECCE11A}" type="presParOf" srcId="{7A515938-B31F-4961-8E2F-813336A6B92A}" destId="{E3395968-A314-4C5D-8250-BA770F0EAC0E}" srcOrd="0" destOrd="0" presId="urn:microsoft.com/office/officeart/2016/7/layout/LinearBlockProcessNumbered"/>
    <dgm:cxn modelId="{631975E5-8386-49F2-9BD4-76DC25B30C13}" type="presParOf" srcId="{7A515938-B31F-4961-8E2F-813336A6B92A}" destId="{8455C557-D840-4E3E-B196-BF5C69EE9F14}" srcOrd="1" destOrd="0" presId="urn:microsoft.com/office/officeart/2016/7/layout/LinearBlockProcessNumbered"/>
    <dgm:cxn modelId="{1F05726E-ACC6-4271-8DD5-571441187BE4}" type="presParOf" srcId="{7A515938-B31F-4961-8E2F-813336A6B92A}" destId="{7D987DFC-382C-4E7D-9C7B-6C642EFAA2F6}" srcOrd="2" destOrd="0" presId="urn:microsoft.com/office/officeart/2016/7/layout/LinearBlockProcessNumbered"/>
    <dgm:cxn modelId="{40A567A8-390E-4C87-B800-C806F1495003}" type="presParOf" srcId="{93483334-2E20-4E60-AA7A-EDCF4C84C87A}" destId="{5AFE0654-748C-47D4-B99C-21FBC2CECF1B}" srcOrd="1" destOrd="0" presId="urn:microsoft.com/office/officeart/2016/7/layout/LinearBlockProcessNumbered"/>
    <dgm:cxn modelId="{76F04C8F-8C6F-4E86-96B9-68A818AE5ACF}" type="presParOf" srcId="{93483334-2E20-4E60-AA7A-EDCF4C84C87A}" destId="{F2C57C18-1BAB-48C5-91FD-0E81D5D67278}" srcOrd="2" destOrd="0" presId="urn:microsoft.com/office/officeart/2016/7/layout/LinearBlockProcessNumbered"/>
    <dgm:cxn modelId="{D46B876B-B34E-467B-A9FE-45273B43E6A1}" type="presParOf" srcId="{F2C57C18-1BAB-48C5-91FD-0E81D5D67278}" destId="{AE81C6AB-71AD-488E-9A13-B539709C6C6E}" srcOrd="0" destOrd="0" presId="urn:microsoft.com/office/officeart/2016/7/layout/LinearBlockProcessNumbered"/>
    <dgm:cxn modelId="{3D93FCED-9CDF-4D52-B6BE-B171756C5324}" type="presParOf" srcId="{F2C57C18-1BAB-48C5-91FD-0E81D5D67278}" destId="{1DA987A3-67D2-4F85-8168-AD8DE3A08970}" srcOrd="1" destOrd="0" presId="urn:microsoft.com/office/officeart/2016/7/layout/LinearBlockProcessNumbered"/>
    <dgm:cxn modelId="{DD360560-8F4E-473D-B4CB-712744AE54BE}" type="presParOf" srcId="{F2C57C18-1BAB-48C5-91FD-0E81D5D67278}" destId="{F545EEB4-4E5C-42FA-9E69-641CFF6234D2}" srcOrd="2" destOrd="0" presId="urn:microsoft.com/office/officeart/2016/7/layout/LinearBlockProcessNumbered"/>
    <dgm:cxn modelId="{C44AA9C7-6D8B-4664-9242-3B609B89FEE0}" type="presParOf" srcId="{93483334-2E20-4E60-AA7A-EDCF4C84C87A}" destId="{E37EBE6C-C93B-4094-A3DD-7A65AABBC683}" srcOrd="3" destOrd="0" presId="urn:microsoft.com/office/officeart/2016/7/layout/LinearBlockProcessNumbered"/>
    <dgm:cxn modelId="{2928F9ED-3AE8-4EE7-A5D6-8A9313E10E57}" type="presParOf" srcId="{93483334-2E20-4E60-AA7A-EDCF4C84C87A}" destId="{A9AB3547-BD13-4701-9073-3699C24879A5}" srcOrd="4" destOrd="0" presId="urn:microsoft.com/office/officeart/2016/7/layout/LinearBlockProcessNumbered"/>
    <dgm:cxn modelId="{4233C8C3-EADB-48DC-93A7-C9A345F0E488}" type="presParOf" srcId="{A9AB3547-BD13-4701-9073-3699C24879A5}" destId="{4F502D99-5B0C-4EC3-84E1-60D8A16C39A8}" srcOrd="0" destOrd="0" presId="urn:microsoft.com/office/officeart/2016/7/layout/LinearBlockProcessNumbered"/>
    <dgm:cxn modelId="{91959AD5-C64E-4949-B98C-E2DC0DD2DC0A}" type="presParOf" srcId="{A9AB3547-BD13-4701-9073-3699C24879A5}" destId="{06DB90BB-961A-4DC2-9C0E-163100B00898}" srcOrd="1" destOrd="0" presId="urn:microsoft.com/office/officeart/2016/7/layout/LinearBlockProcessNumbered"/>
    <dgm:cxn modelId="{76E89E0F-C81A-4C39-AF95-85122B26AD22}" type="presParOf" srcId="{A9AB3547-BD13-4701-9073-3699C24879A5}" destId="{530B8257-25FE-4258-A440-8A5D24AE7DB8}" srcOrd="2" destOrd="0" presId="urn:microsoft.com/office/officeart/2016/7/layout/LinearBlockProcessNumbered"/>
    <dgm:cxn modelId="{474BFA7B-56CA-4291-854D-2AEAE1C8AF23}" type="presParOf" srcId="{93483334-2E20-4E60-AA7A-EDCF4C84C87A}" destId="{81610132-1C4C-493D-AA3D-5548F69C9CDA}" srcOrd="5" destOrd="0" presId="urn:microsoft.com/office/officeart/2016/7/layout/LinearBlockProcessNumbered"/>
    <dgm:cxn modelId="{860AEFF2-06CE-4B59-AF2E-21723A1FB988}" type="presParOf" srcId="{93483334-2E20-4E60-AA7A-EDCF4C84C87A}" destId="{909409AA-CA2F-4EF1-89C5-A3AD7D6D45B7}" srcOrd="6" destOrd="0" presId="urn:microsoft.com/office/officeart/2016/7/layout/LinearBlockProcessNumbered"/>
    <dgm:cxn modelId="{9DBCDBAA-3E04-4BD1-8629-7A2C75E6F917}" type="presParOf" srcId="{909409AA-CA2F-4EF1-89C5-A3AD7D6D45B7}" destId="{14A54CBC-1ADF-4659-ABE4-D516FC32B649}" srcOrd="0" destOrd="0" presId="urn:microsoft.com/office/officeart/2016/7/layout/LinearBlockProcessNumbered"/>
    <dgm:cxn modelId="{B875C669-5BFD-466A-9EC8-953EC9332710}" type="presParOf" srcId="{909409AA-CA2F-4EF1-89C5-A3AD7D6D45B7}" destId="{B7706D64-37BF-441E-940D-F58A6F6CD4BC}" srcOrd="1" destOrd="0" presId="urn:microsoft.com/office/officeart/2016/7/layout/LinearBlockProcessNumbered"/>
    <dgm:cxn modelId="{92F78EA3-BF9A-4BD2-B85D-FA8CF13FC2C2}" type="presParOf" srcId="{909409AA-CA2F-4EF1-89C5-A3AD7D6D45B7}" destId="{8BE675B9-1636-4642-8FDA-B85B127C2E40}"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A08EB7-35D8-431C-B67A-E877F33BA62A}" type="doc">
      <dgm:prSet loTypeId="urn:microsoft.com/office/officeart/2005/8/layout/hierarchy1" loCatId="Inbox" qsTypeId="urn:microsoft.com/office/officeart/2005/8/quickstyle/simple5" qsCatId="simple" csTypeId="urn:microsoft.com/office/officeart/2005/8/colors/colorful4" csCatId="colorful" phldr="1"/>
      <dgm:spPr/>
      <dgm:t>
        <a:bodyPr/>
        <a:lstStyle/>
        <a:p>
          <a:endParaRPr lang="en-US"/>
        </a:p>
      </dgm:t>
    </dgm:pt>
    <dgm:pt modelId="{B78FC16C-7872-45E7-9F10-07D9DA821F3E}">
      <dgm:prSet/>
      <dgm:spPr/>
      <dgm:t>
        <a:bodyPr/>
        <a:lstStyle/>
        <a:p>
          <a:r>
            <a:rPr lang="en-US" dirty="0">
              <a:latin typeface="Helvetica LT Std Black" panose="020B0904030502020204" pitchFamily="34" charset="0"/>
            </a:rPr>
            <a:t>Each site will be initially visited by the Project Director to establish program norms, provide technical assistance and to meet the team.    </a:t>
          </a:r>
        </a:p>
      </dgm:t>
    </dgm:pt>
    <dgm:pt modelId="{A28678FE-6A2B-460F-A212-66224FAF6640}" type="parTrans" cxnId="{34955AC5-5548-4574-8FF5-550EC47DDFB1}">
      <dgm:prSet/>
      <dgm:spPr/>
      <dgm:t>
        <a:bodyPr/>
        <a:lstStyle/>
        <a:p>
          <a:endParaRPr lang="en-US">
            <a:latin typeface="Helvetica LT Std Black" panose="020B0904030502020204" pitchFamily="34" charset="0"/>
          </a:endParaRPr>
        </a:p>
      </dgm:t>
    </dgm:pt>
    <dgm:pt modelId="{675576E8-8F82-4232-9257-8EDCA33D9A4B}" type="sibTrans" cxnId="{34955AC5-5548-4574-8FF5-550EC47DDFB1}">
      <dgm:prSet/>
      <dgm:spPr/>
      <dgm:t>
        <a:bodyPr/>
        <a:lstStyle/>
        <a:p>
          <a:endParaRPr lang="en-US">
            <a:latin typeface="Helvetica LT Std Black" panose="020B0904030502020204" pitchFamily="34" charset="0"/>
          </a:endParaRPr>
        </a:p>
      </dgm:t>
    </dgm:pt>
    <dgm:pt modelId="{6FBE3335-30CA-440B-A5EA-FA80B173DDC2}">
      <dgm:prSet/>
      <dgm:spPr/>
      <dgm:t>
        <a:bodyPr/>
        <a:lstStyle/>
        <a:p>
          <a:r>
            <a:rPr lang="en-US" dirty="0">
              <a:latin typeface="Helvetica LT Std Black" panose="020B0904030502020204" pitchFamily="34" charset="0"/>
            </a:rPr>
            <a:t>An annual performance evaluation will be conducted by the Project Director  </a:t>
          </a:r>
        </a:p>
      </dgm:t>
    </dgm:pt>
    <dgm:pt modelId="{40181E4F-4824-4E1E-9C22-A8FD4B0518EF}" type="parTrans" cxnId="{EEC45887-6751-42A2-BB54-77110CE816DE}">
      <dgm:prSet/>
      <dgm:spPr/>
      <dgm:t>
        <a:bodyPr/>
        <a:lstStyle/>
        <a:p>
          <a:endParaRPr lang="en-US">
            <a:latin typeface="Helvetica LT Std Black" panose="020B0904030502020204" pitchFamily="34" charset="0"/>
          </a:endParaRPr>
        </a:p>
      </dgm:t>
    </dgm:pt>
    <dgm:pt modelId="{ABC011B0-5F51-486E-A348-DA589E76F4AE}" type="sibTrans" cxnId="{EEC45887-6751-42A2-BB54-77110CE816DE}">
      <dgm:prSet/>
      <dgm:spPr/>
      <dgm:t>
        <a:bodyPr/>
        <a:lstStyle/>
        <a:p>
          <a:endParaRPr lang="en-US">
            <a:latin typeface="Helvetica LT Std Black" panose="020B0904030502020204" pitchFamily="34" charset="0"/>
          </a:endParaRPr>
        </a:p>
      </dgm:t>
    </dgm:pt>
    <dgm:pt modelId="{2C4E908E-BAA3-4992-A4E8-308902D10E2C}">
      <dgm:prSet/>
      <dgm:spPr/>
      <dgm:t>
        <a:bodyPr/>
        <a:lstStyle/>
        <a:p>
          <a:r>
            <a:rPr lang="en-US" dirty="0">
              <a:latin typeface="Helvetica LT Std Black" panose="020B0904030502020204" pitchFamily="34" charset="0"/>
            </a:rPr>
            <a:t>Technical Assistance by program staff will be provided  as needed either in-person or virtually.  </a:t>
          </a:r>
        </a:p>
      </dgm:t>
    </dgm:pt>
    <dgm:pt modelId="{D89DE246-5E94-459A-B440-FF3BBBC8ACE3}" type="parTrans" cxnId="{802F3EBE-9707-4723-AAAC-20710EB3A5F7}">
      <dgm:prSet/>
      <dgm:spPr/>
      <dgm:t>
        <a:bodyPr/>
        <a:lstStyle/>
        <a:p>
          <a:endParaRPr lang="en-US">
            <a:latin typeface="Helvetica LT Std Black" panose="020B0904030502020204" pitchFamily="34" charset="0"/>
          </a:endParaRPr>
        </a:p>
      </dgm:t>
    </dgm:pt>
    <dgm:pt modelId="{8125BC2B-A2F2-4257-A5B2-C6D75F8FC13A}" type="sibTrans" cxnId="{802F3EBE-9707-4723-AAAC-20710EB3A5F7}">
      <dgm:prSet/>
      <dgm:spPr/>
      <dgm:t>
        <a:bodyPr/>
        <a:lstStyle/>
        <a:p>
          <a:endParaRPr lang="en-US">
            <a:latin typeface="Helvetica LT Std Black" panose="020B0904030502020204" pitchFamily="34" charset="0"/>
          </a:endParaRPr>
        </a:p>
      </dgm:t>
    </dgm:pt>
    <dgm:pt modelId="{1CA96D6B-7026-4782-99CF-EE5FFAA771F6}" type="pres">
      <dgm:prSet presAssocID="{7CA08EB7-35D8-431C-B67A-E877F33BA62A}" presName="hierChild1" presStyleCnt="0">
        <dgm:presLayoutVars>
          <dgm:chPref val="1"/>
          <dgm:dir/>
          <dgm:animOne val="branch"/>
          <dgm:animLvl val="lvl"/>
          <dgm:resizeHandles/>
        </dgm:presLayoutVars>
      </dgm:prSet>
      <dgm:spPr/>
    </dgm:pt>
    <dgm:pt modelId="{D8E8F855-E7BC-40FB-97F4-DA14ECAC6A38}" type="pres">
      <dgm:prSet presAssocID="{B78FC16C-7872-45E7-9F10-07D9DA821F3E}" presName="hierRoot1" presStyleCnt="0"/>
      <dgm:spPr/>
    </dgm:pt>
    <dgm:pt modelId="{7FAB77C2-04FA-48E4-98F7-FADE8D0EFF73}" type="pres">
      <dgm:prSet presAssocID="{B78FC16C-7872-45E7-9F10-07D9DA821F3E}" presName="composite" presStyleCnt="0"/>
      <dgm:spPr/>
    </dgm:pt>
    <dgm:pt modelId="{22968DF7-DAFA-4896-87E7-67DD6868DF2C}" type="pres">
      <dgm:prSet presAssocID="{B78FC16C-7872-45E7-9F10-07D9DA821F3E}" presName="background" presStyleLbl="node0" presStyleIdx="0" presStyleCnt="3"/>
      <dgm:spPr>
        <a:solidFill>
          <a:schemeClr val="accent1"/>
        </a:solidFill>
      </dgm:spPr>
    </dgm:pt>
    <dgm:pt modelId="{A9226FFF-71DD-4ACB-A985-C429ABE4BDD0}" type="pres">
      <dgm:prSet presAssocID="{B78FC16C-7872-45E7-9F10-07D9DA821F3E}" presName="text" presStyleLbl="fgAcc0" presStyleIdx="0" presStyleCnt="3">
        <dgm:presLayoutVars>
          <dgm:chPref val="3"/>
        </dgm:presLayoutVars>
      </dgm:prSet>
      <dgm:spPr/>
    </dgm:pt>
    <dgm:pt modelId="{B6743623-E523-4739-9630-E84E7368DD92}" type="pres">
      <dgm:prSet presAssocID="{B78FC16C-7872-45E7-9F10-07D9DA821F3E}" presName="hierChild2" presStyleCnt="0"/>
      <dgm:spPr/>
    </dgm:pt>
    <dgm:pt modelId="{D381EB81-F3C2-481D-9337-0F41F6CED8CF}" type="pres">
      <dgm:prSet presAssocID="{6FBE3335-30CA-440B-A5EA-FA80B173DDC2}" presName="hierRoot1" presStyleCnt="0"/>
      <dgm:spPr/>
    </dgm:pt>
    <dgm:pt modelId="{68687F8B-001C-4DA4-B795-CE80A70B1CF8}" type="pres">
      <dgm:prSet presAssocID="{6FBE3335-30CA-440B-A5EA-FA80B173DDC2}" presName="composite" presStyleCnt="0"/>
      <dgm:spPr/>
    </dgm:pt>
    <dgm:pt modelId="{015FCB76-254C-461E-AF98-718D67553C00}" type="pres">
      <dgm:prSet presAssocID="{6FBE3335-30CA-440B-A5EA-FA80B173DDC2}" presName="background" presStyleLbl="node0" presStyleIdx="1" presStyleCnt="3"/>
      <dgm:spPr>
        <a:solidFill>
          <a:schemeClr val="accent1"/>
        </a:solidFill>
      </dgm:spPr>
    </dgm:pt>
    <dgm:pt modelId="{015BC687-CC2C-4A97-BF1C-3BEC13C2BCFA}" type="pres">
      <dgm:prSet presAssocID="{6FBE3335-30CA-440B-A5EA-FA80B173DDC2}" presName="text" presStyleLbl="fgAcc0" presStyleIdx="1" presStyleCnt="3" custLinFactX="7085" custLinFactNeighborX="100000" custLinFactNeighborY="1451">
        <dgm:presLayoutVars>
          <dgm:chPref val="3"/>
        </dgm:presLayoutVars>
      </dgm:prSet>
      <dgm:spPr/>
    </dgm:pt>
    <dgm:pt modelId="{81DEFCEF-C686-449A-816C-6DCBA20C0032}" type="pres">
      <dgm:prSet presAssocID="{6FBE3335-30CA-440B-A5EA-FA80B173DDC2}" presName="hierChild2" presStyleCnt="0"/>
      <dgm:spPr/>
    </dgm:pt>
    <dgm:pt modelId="{68B39121-1DF1-4375-8F48-29E2C08F3993}" type="pres">
      <dgm:prSet presAssocID="{2C4E908E-BAA3-4992-A4E8-308902D10E2C}" presName="hierRoot1" presStyleCnt="0"/>
      <dgm:spPr/>
    </dgm:pt>
    <dgm:pt modelId="{187FD1DF-D173-43D0-953B-61C839B90059}" type="pres">
      <dgm:prSet presAssocID="{2C4E908E-BAA3-4992-A4E8-308902D10E2C}" presName="composite" presStyleCnt="0"/>
      <dgm:spPr/>
    </dgm:pt>
    <dgm:pt modelId="{18F03E30-285D-46BA-9A22-F25A42936F6A}" type="pres">
      <dgm:prSet presAssocID="{2C4E908E-BAA3-4992-A4E8-308902D10E2C}" presName="background" presStyleLbl="node0" presStyleIdx="2" presStyleCnt="3"/>
      <dgm:spPr>
        <a:solidFill>
          <a:schemeClr val="accent1"/>
        </a:solidFill>
      </dgm:spPr>
    </dgm:pt>
    <dgm:pt modelId="{E19C6CBB-460E-4430-80BD-55D9CE99E8C6}" type="pres">
      <dgm:prSet presAssocID="{2C4E908E-BAA3-4992-A4E8-308902D10E2C}" presName="text" presStyleLbl="fgAcc0" presStyleIdx="2" presStyleCnt="3" custLinFactX="-27778" custLinFactNeighborX="-100000" custLinFactNeighborY="1058">
        <dgm:presLayoutVars>
          <dgm:chPref val="3"/>
        </dgm:presLayoutVars>
      </dgm:prSet>
      <dgm:spPr/>
    </dgm:pt>
    <dgm:pt modelId="{D1DA0F70-E585-4F89-8A2A-8A344E0A6D25}" type="pres">
      <dgm:prSet presAssocID="{2C4E908E-BAA3-4992-A4E8-308902D10E2C}" presName="hierChild2" presStyleCnt="0"/>
      <dgm:spPr/>
    </dgm:pt>
  </dgm:ptLst>
  <dgm:cxnLst>
    <dgm:cxn modelId="{FBB5461B-819F-4587-9A5E-662122C4AEBD}" type="presOf" srcId="{6FBE3335-30CA-440B-A5EA-FA80B173DDC2}" destId="{015BC687-CC2C-4A97-BF1C-3BEC13C2BCFA}" srcOrd="0" destOrd="0" presId="urn:microsoft.com/office/officeart/2005/8/layout/hierarchy1"/>
    <dgm:cxn modelId="{66BA6F22-5BD2-4030-8FED-212CC926BF60}" type="presOf" srcId="{2C4E908E-BAA3-4992-A4E8-308902D10E2C}" destId="{E19C6CBB-460E-4430-80BD-55D9CE99E8C6}" srcOrd="0" destOrd="0" presId="urn:microsoft.com/office/officeart/2005/8/layout/hierarchy1"/>
    <dgm:cxn modelId="{6F9F4579-5A8D-47F2-B2E3-7629EA9F41B1}" type="presOf" srcId="{7CA08EB7-35D8-431C-B67A-E877F33BA62A}" destId="{1CA96D6B-7026-4782-99CF-EE5FFAA771F6}" srcOrd="0" destOrd="0" presId="urn:microsoft.com/office/officeart/2005/8/layout/hierarchy1"/>
    <dgm:cxn modelId="{EEC45887-6751-42A2-BB54-77110CE816DE}" srcId="{7CA08EB7-35D8-431C-B67A-E877F33BA62A}" destId="{6FBE3335-30CA-440B-A5EA-FA80B173DDC2}" srcOrd="1" destOrd="0" parTransId="{40181E4F-4824-4E1E-9C22-A8FD4B0518EF}" sibTransId="{ABC011B0-5F51-486E-A348-DA589E76F4AE}"/>
    <dgm:cxn modelId="{802F3EBE-9707-4723-AAAC-20710EB3A5F7}" srcId="{7CA08EB7-35D8-431C-B67A-E877F33BA62A}" destId="{2C4E908E-BAA3-4992-A4E8-308902D10E2C}" srcOrd="2" destOrd="0" parTransId="{D89DE246-5E94-459A-B440-FF3BBBC8ACE3}" sibTransId="{8125BC2B-A2F2-4257-A5B2-C6D75F8FC13A}"/>
    <dgm:cxn modelId="{97D2F7C1-706A-473D-906E-853A23F41610}" type="presOf" srcId="{B78FC16C-7872-45E7-9F10-07D9DA821F3E}" destId="{A9226FFF-71DD-4ACB-A985-C429ABE4BDD0}" srcOrd="0" destOrd="0" presId="urn:microsoft.com/office/officeart/2005/8/layout/hierarchy1"/>
    <dgm:cxn modelId="{34955AC5-5548-4574-8FF5-550EC47DDFB1}" srcId="{7CA08EB7-35D8-431C-B67A-E877F33BA62A}" destId="{B78FC16C-7872-45E7-9F10-07D9DA821F3E}" srcOrd="0" destOrd="0" parTransId="{A28678FE-6A2B-460F-A212-66224FAF6640}" sibTransId="{675576E8-8F82-4232-9257-8EDCA33D9A4B}"/>
    <dgm:cxn modelId="{F8BA19DC-F1EC-4D2E-926B-A8FEF10C47F5}" type="presParOf" srcId="{1CA96D6B-7026-4782-99CF-EE5FFAA771F6}" destId="{D8E8F855-E7BC-40FB-97F4-DA14ECAC6A38}" srcOrd="0" destOrd="0" presId="urn:microsoft.com/office/officeart/2005/8/layout/hierarchy1"/>
    <dgm:cxn modelId="{A2197AEC-B922-4C38-9264-180C7F31D3A3}" type="presParOf" srcId="{D8E8F855-E7BC-40FB-97F4-DA14ECAC6A38}" destId="{7FAB77C2-04FA-48E4-98F7-FADE8D0EFF73}" srcOrd="0" destOrd="0" presId="urn:microsoft.com/office/officeart/2005/8/layout/hierarchy1"/>
    <dgm:cxn modelId="{E2D21B90-AB5D-48CE-B2EE-2E6CEB6DD7E3}" type="presParOf" srcId="{7FAB77C2-04FA-48E4-98F7-FADE8D0EFF73}" destId="{22968DF7-DAFA-4896-87E7-67DD6868DF2C}" srcOrd="0" destOrd="0" presId="urn:microsoft.com/office/officeart/2005/8/layout/hierarchy1"/>
    <dgm:cxn modelId="{221FC2DE-7500-4007-893B-938C9940A76E}" type="presParOf" srcId="{7FAB77C2-04FA-48E4-98F7-FADE8D0EFF73}" destId="{A9226FFF-71DD-4ACB-A985-C429ABE4BDD0}" srcOrd="1" destOrd="0" presId="urn:microsoft.com/office/officeart/2005/8/layout/hierarchy1"/>
    <dgm:cxn modelId="{40AA1A77-5097-459A-9027-5DED20F50B69}" type="presParOf" srcId="{D8E8F855-E7BC-40FB-97F4-DA14ECAC6A38}" destId="{B6743623-E523-4739-9630-E84E7368DD92}" srcOrd="1" destOrd="0" presId="urn:microsoft.com/office/officeart/2005/8/layout/hierarchy1"/>
    <dgm:cxn modelId="{40D13306-9317-42BE-A137-348D2B1B2C82}" type="presParOf" srcId="{1CA96D6B-7026-4782-99CF-EE5FFAA771F6}" destId="{D381EB81-F3C2-481D-9337-0F41F6CED8CF}" srcOrd="1" destOrd="0" presId="urn:microsoft.com/office/officeart/2005/8/layout/hierarchy1"/>
    <dgm:cxn modelId="{41A734D6-A0BB-4981-AB26-35EFCB4583B1}" type="presParOf" srcId="{D381EB81-F3C2-481D-9337-0F41F6CED8CF}" destId="{68687F8B-001C-4DA4-B795-CE80A70B1CF8}" srcOrd="0" destOrd="0" presId="urn:microsoft.com/office/officeart/2005/8/layout/hierarchy1"/>
    <dgm:cxn modelId="{A5652397-C450-4917-9B8A-72298373A5CF}" type="presParOf" srcId="{68687F8B-001C-4DA4-B795-CE80A70B1CF8}" destId="{015FCB76-254C-461E-AF98-718D67553C00}" srcOrd="0" destOrd="0" presId="urn:microsoft.com/office/officeart/2005/8/layout/hierarchy1"/>
    <dgm:cxn modelId="{9B873D92-79E7-40FC-A14B-418321F1676B}" type="presParOf" srcId="{68687F8B-001C-4DA4-B795-CE80A70B1CF8}" destId="{015BC687-CC2C-4A97-BF1C-3BEC13C2BCFA}" srcOrd="1" destOrd="0" presId="urn:microsoft.com/office/officeart/2005/8/layout/hierarchy1"/>
    <dgm:cxn modelId="{6709D9B1-DDD5-4569-AD8C-70E2957A4A2D}" type="presParOf" srcId="{D381EB81-F3C2-481D-9337-0F41F6CED8CF}" destId="{81DEFCEF-C686-449A-816C-6DCBA20C0032}" srcOrd="1" destOrd="0" presId="urn:microsoft.com/office/officeart/2005/8/layout/hierarchy1"/>
    <dgm:cxn modelId="{2B4373F0-6CD0-4D50-A250-3F7170F40474}" type="presParOf" srcId="{1CA96D6B-7026-4782-99CF-EE5FFAA771F6}" destId="{68B39121-1DF1-4375-8F48-29E2C08F3993}" srcOrd="2" destOrd="0" presId="urn:microsoft.com/office/officeart/2005/8/layout/hierarchy1"/>
    <dgm:cxn modelId="{43ACEBFD-3202-4ED5-B72A-6B7384384CA6}" type="presParOf" srcId="{68B39121-1DF1-4375-8F48-29E2C08F3993}" destId="{187FD1DF-D173-43D0-953B-61C839B90059}" srcOrd="0" destOrd="0" presId="urn:microsoft.com/office/officeart/2005/8/layout/hierarchy1"/>
    <dgm:cxn modelId="{91EE27FE-9F57-4A4D-893C-CE5B8BCFE947}" type="presParOf" srcId="{187FD1DF-D173-43D0-953B-61C839B90059}" destId="{18F03E30-285D-46BA-9A22-F25A42936F6A}" srcOrd="0" destOrd="0" presId="urn:microsoft.com/office/officeart/2005/8/layout/hierarchy1"/>
    <dgm:cxn modelId="{2FE9871F-2D65-4B2F-B553-A0AFBA78FF4E}" type="presParOf" srcId="{187FD1DF-D173-43D0-953B-61C839B90059}" destId="{E19C6CBB-460E-4430-80BD-55D9CE99E8C6}" srcOrd="1" destOrd="0" presId="urn:microsoft.com/office/officeart/2005/8/layout/hierarchy1"/>
    <dgm:cxn modelId="{947A2EA9-8E29-4452-BDD4-B2AB02D189CA}" type="presParOf" srcId="{68B39121-1DF1-4375-8F48-29E2C08F3993}" destId="{D1DA0F70-E585-4F89-8A2A-8A344E0A6D2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9B54E4A-45A1-453B-9F03-7C486FDE2F94}" type="doc">
      <dgm:prSet loTypeId="urn:microsoft.com/office/officeart/2016/7/layout/RepeatingBendingProcessNew" loCatId="process" qsTypeId="urn:microsoft.com/office/officeart/2005/8/quickstyle/simple3" qsCatId="simple" csTypeId="urn:microsoft.com/office/officeart/2005/8/colors/accent6_4" csCatId="accent6" phldr="1"/>
      <dgm:spPr/>
      <dgm:t>
        <a:bodyPr/>
        <a:lstStyle/>
        <a:p>
          <a:endParaRPr lang="en-US"/>
        </a:p>
      </dgm:t>
    </dgm:pt>
    <dgm:pt modelId="{8943CF1A-A569-4C26-B77C-F76B2BB9A3F2}">
      <dgm:prSet custT="1"/>
      <dgm:spPr>
        <a:noFill/>
        <a:ln>
          <a:solidFill>
            <a:schemeClr val="accent1"/>
          </a:solidFill>
        </a:ln>
      </dgm:spPr>
      <dgm:t>
        <a:bodyPr/>
        <a:lstStyle/>
        <a:p>
          <a:r>
            <a:rPr lang="en-US" sz="1400" dirty="0">
              <a:latin typeface="Helvetica LT Std Black" panose="020B0904030502020204" pitchFamily="34" charset="0"/>
            </a:rPr>
            <a:t>Submit</a:t>
          </a:r>
        </a:p>
      </dgm:t>
    </dgm:pt>
    <dgm:pt modelId="{70173879-ECED-4374-8B9D-61F081E3D91D}" type="parTrans" cxnId="{8CAB8971-B1F4-40F6-AA80-6D9BC3EC3347}">
      <dgm:prSet/>
      <dgm:spPr/>
      <dgm:t>
        <a:bodyPr/>
        <a:lstStyle/>
        <a:p>
          <a:endParaRPr lang="en-US">
            <a:latin typeface="Helvetica LT Std Black" panose="020B0904030502020204" pitchFamily="34" charset="0"/>
          </a:endParaRPr>
        </a:p>
      </dgm:t>
    </dgm:pt>
    <dgm:pt modelId="{847DFD05-D071-4060-95C8-CA2A39A3E390}" type="sibTrans" cxnId="{8CAB8971-B1F4-40F6-AA80-6D9BC3EC3347}">
      <dgm:prSet/>
      <dgm:spPr/>
      <dgm:t>
        <a:bodyPr/>
        <a:lstStyle/>
        <a:p>
          <a:endParaRPr lang="en-US">
            <a:latin typeface="Helvetica LT Std Black" panose="020B0904030502020204" pitchFamily="34" charset="0"/>
          </a:endParaRPr>
        </a:p>
      </dgm:t>
    </dgm:pt>
    <dgm:pt modelId="{75536469-EB7D-46CC-9C63-EF8FB8BBB834}">
      <dgm:prSet custT="1"/>
      <dgm:spPr>
        <a:noFill/>
        <a:ln>
          <a:solidFill>
            <a:schemeClr val="accent1"/>
          </a:solidFill>
        </a:ln>
      </dgm:spPr>
      <dgm:t>
        <a:bodyPr/>
        <a:lstStyle/>
        <a:p>
          <a:r>
            <a:rPr lang="en-US" sz="1100" dirty="0">
              <a:latin typeface="Helvetica LT Std Black" panose="020B0904030502020204" pitchFamily="34" charset="0"/>
            </a:rPr>
            <a:t>Submit Intent to Apply Spreadsheet downloaded from the website.  Email to Julie Morrill @jmorrill@doe.k12.ga.us</a:t>
          </a:r>
        </a:p>
      </dgm:t>
    </dgm:pt>
    <dgm:pt modelId="{05C54021-1A0D-4AD6-907A-72F0A7F31AD8}" type="parTrans" cxnId="{0F47DE05-0DE2-4920-8BA2-84644CF6BF2D}">
      <dgm:prSet/>
      <dgm:spPr/>
      <dgm:t>
        <a:bodyPr/>
        <a:lstStyle/>
        <a:p>
          <a:endParaRPr lang="en-US">
            <a:latin typeface="Helvetica LT Std Black" panose="020B0904030502020204" pitchFamily="34" charset="0"/>
          </a:endParaRPr>
        </a:p>
      </dgm:t>
    </dgm:pt>
    <dgm:pt modelId="{2A4E12DD-CA12-4B1A-947C-02EB8594D177}" type="sibTrans" cxnId="{0F47DE05-0DE2-4920-8BA2-84644CF6BF2D}">
      <dgm:prSet/>
      <dgm:spPr/>
      <dgm:t>
        <a:bodyPr/>
        <a:lstStyle/>
        <a:p>
          <a:endParaRPr lang="en-US">
            <a:latin typeface="Helvetica LT Std Black" panose="020B0904030502020204" pitchFamily="34" charset="0"/>
          </a:endParaRPr>
        </a:p>
      </dgm:t>
    </dgm:pt>
    <dgm:pt modelId="{F687A11E-D252-4A7E-8F1A-89CB184F971E}">
      <dgm:prSet custT="1"/>
      <dgm:spPr>
        <a:noFill/>
        <a:ln>
          <a:solidFill>
            <a:schemeClr val="accent1"/>
          </a:solidFill>
        </a:ln>
      </dgm:spPr>
      <dgm:t>
        <a:bodyPr/>
        <a:lstStyle/>
        <a:p>
          <a:r>
            <a:rPr lang="en-US" sz="1400" dirty="0">
              <a:latin typeface="Helvetica LT Std Black" panose="020B0904030502020204" pitchFamily="34" charset="0"/>
            </a:rPr>
            <a:t>Convene system and school literacy teams</a:t>
          </a:r>
        </a:p>
      </dgm:t>
    </dgm:pt>
    <dgm:pt modelId="{7CF0897A-4A66-42C8-A30B-7A590200A5CF}" type="parTrans" cxnId="{51DD3817-3A28-4A12-9982-E5845EACF805}">
      <dgm:prSet/>
      <dgm:spPr/>
      <dgm:t>
        <a:bodyPr/>
        <a:lstStyle/>
        <a:p>
          <a:endParaRPr lang="en-US">
            <a:latin typeface="Helvetica LT Std Black" panose="020B0904030502020204" pitchFamily="34" charset="0"/>
          </a:endParaRPr>
        </a:p>
      </dgm:t>
    </dgm:pt>
    <dgm:pt modelId="{00C97B44-9659-4B8D-872B-A5862C9729CE}" type="sibTrans" cxnId="{51DD3817-3A28-4A12-9982-E5845EACF805}">
      <dgm:prSet/>
      <dgm:spPr/>
      <dgm:t>
        <a:bodyPr/>
        <a:lstStyle/>
        <a:p>
          <a:endParaRPr lang="en-US">
            <a:latin typeface="Helvetica LT Std Black" panose="020B0904030502020204" pitchFamily="34" charset="0"/>
          </a:endParaRPr>
        </a:p>
      </dgm:t>
    </dgm:pt>
    <dgm:pt modelId="{E9B70BF9-8139-47E5-93C7-B33E04088140}">
      <dgm:prSet custT="1"/>
      <dgm:spPr>
        <a:noFill/>
        <a:ln>
          <a:solidFill>
            <a:schemeClr val="accent1"/>
          </a:solidFill>
        </a:ln>
      </dgm:spPr>
      <dgm:t>
        <a:bodyPr/>
        <a:lstStyle/>
        <a:p>
          <a:r>
            <a:rPr lang="en-US" sz="1200" dirty="0">
              <a:latin typeface="Helvetica LT Std Black" panose="020B0904030502020204" pitchFamily="34" charset="0"/>
            </a:rPr>
            <a:t>Decide who are appropriate members of literacy team prior to formulating grant proposal</a:t>
          </a:r>
        </a:p>
      </dgm:t>
    </dgm:pt>
    <dgm:pt modelId="{E9B4BE76-1905-429D-87AD-6A3F95AA38FB}" type="parTrans" cxnId="{C45F8F36-8BB3-4D1B-98E7-2FB6811D78ED}">
      <dgm:prSet/>
      <dgm:spPr/>
      <dgm:t>
        <a:bodyPr/>
        <a:lstStyle/>
        <a:p>
          <a:endParaRPr lang="en-US">
            <a:latin typeface="Helvetica LT Std Black" panose="020B0904030502020204" pitchFamily="34" charset="0"/>
          </a:endParaRPr>
        </a:p>
      </dgm:t>
    </dgm:pt>
    <dgm:pt modelId="{C32963C8-A90A-46BF-A020-ED0BC6F6DB13}" type="sibTrans" cxnId="{C45F8F36-8BB3-4D1B-98E7-2FB6811D78ED}">
      <dgm:prSet/>
      <dgm:spPr/>
      <dgm:t>
        <a:bodyPr/>
        <a:lstStyle/>
        <a:p>
          <a:endParaRPr lang="en-US">
            <a:latin typeface="Helvetica LT Std Black" panose="020B0904030502020204" pitchFamily="34" charset="0"/>
          </a:endParaRPr>
        </a:p>
      </dgm:t>
    </dgm:pt>
    <dgm:pt modelId="{693E9FF6-1448-4BFB-92F6-EBF2AA66FC2A}">
      <dgm:prSet custT="1"/>
      <dgm:spPr>
        <a:noFill/>
        <a:ln>
          <a:solidFill>
            <a:schemeClr val="accent1"/>
          </a:solidFill>
        </a:ln>
      </dgm:spPr>
      <dgm:t>
        <a:bodyPr/>
        <a:lstStyle/>
        <a:p>
          <a:r>
            <a:rPr lang="en-US" sz="1600" dirty="0">
              <a:latin typeface="Helvetica LT Std Black" panose="020B0904030502020204" pitchFamily="34" charset="0"/>
            </a:rPr>
            <a:t>Conduct</a:t>
          </a:r>
        </a:p>
      </dgm:t>
    </dgm:pt>
    <dgm:pt modelId="{86ADC5E2-9B7D-4084-9477-E456FC5A2030}" type="parTrans" cxnId="{269927B8-D98C-4E0F-98F1-D312985B825B}">
      <dgm:prSet/>
      <dgm:spPr/>
      <dgm:t>
        <a:bodyPr/>
        <a:lstStyle/>
        <a:p>
          <a:endParaRPr lang="en-US">
            <a:latin typeface="Helvetica LT Std Black" panose="020B0904030502020204" pitchFamily="34" charset="0"/>
          </a:endParaRPr>
        </a:p>
      </dgm:t>
    </dgm:pt>
    <dgm:pt modelId="{889675B9-942D-4EF1-813F-1608FE80E6DE}" type="sibTrans" cxnId="{269927B8-D98C-4E0F-98F1-D312985B825B}">
      <dgm:prSet/>
      <dgm:spPr/>
      <dgm:t>
        <a:bodyPr/>
        <a:lstStyle/>
        <a:p>
          <a:endParaRPr lang="en-US">
            <a:latin typeface="Helvetica LT Std Black" panose="020B0904030502020204" pitchFamily="34" charset="0"/>
          </a:endParaRPr>
        </a:p>
      </dgm:t>
    </dgm:pt>
    <dgm:pt modelId="{EAB19617-B56C-45D9-975F-07510C479606}">
      <dgm:prSet custT="1"/>
      <dgm:spPr>
        <a:noFill/>
        <a:ln>
          <a:solidFill>
            <a:schemeClr val="accent1"/>
          </a:solidFill>
        </a:ln>
      </dgm:spPr>
      <dgm:t>
        <a:bodyPr/>
        <a:lstStyle/>
        <a:p>
          <a:r>
            <a:rPr lang="en-US" sz="1200" dirty="0">
              <a:latin typeface="Helvetica LT Std Black" panose="020B0904030502020204" pitchFamily="34" charset="0"/>
            </a:rPr>
            <a:t>By using your Comprehensive Needs Assessment, literacy needs assessments,  and other pertinent data, conduct a thorough review of all schools to establish a feeder pattern that has capacity and would benefit from this type of literacy reform effort</a:t>
          </a:r>
        </a:p>
      </dgm:t>
    </dgm:pt>
    <dgm:pt modelId="{9F59A9BD-D8CA-4EA8-AAE2-9F2D54576D36}" type="parTrans" cxnId="{6F3C7E88-EBE4-40FD-9B94-832C581743DD}">
      <dgm:prSet/>
      <dgm:spPr/>
      <dgm:t>
        <a:bodyPr/>
        <a:lstStyle/>
        <a:p>
          <a:endParaRPr lang="en-US">
            <a:latin typeface="Helvetica LT Std Black" panose="020B0904030502020204" pitchFamily="34" charset="0"/>
          </a:endParaRPr>
        </a:p>
      </dgm:t>
    </dgm:pt>
    <dgm:pt modelId="{18F88F1F-440B-4ED9-9EBA-A6574B9779CC}" type="sibTrans" cxnId="{6F3C7E88-EBE4-40FD-9B94-832C581743DD}">
      <dgm:prSet/>
      <dgm:spPr/>
      <dgm:t>
        <a:bodyPr/>
        <a:lstStyle/>
        <a:p>
          <a:endParaRPr lang="en-US">
            <a:latin typeface="Helvetica LT Std Black" panose="020B0904030502020204" pitchFamily="34" charset="0"/>
          </a:endParaRPr>
        </a:p>
      </dgm:t>
    </dgm:pt>
    <dgm:pt modelId="{1DE7EA51-69AD-46C2-A6DA-D2B41149011C}">
      <dgm:prSet/>
      <dgm:spPr>
        <a:noFill/>
        <a:ln>
          <a:solidFill>
            <a:schemeClr val="accent1"/>
          </a:solidFill>
        </a:ln>
      </dgm:spPr>
      <dgm:t>
        <a:bodyPr/>
        <a:lstStyle/>
        <a:p>
          <a:r>
            <a:rPr lang="en-US" sz="1700" dirty="0">
              <a:latin typeface="Helvetica LT Std Black" panose="020B0904030502020204" pitchFamily="34" charset="0"/>
            </a:rPr>
            <a:t>Design </a:t>
          </a:r>
        </a:p>
      </dgm:t>
    </dgm:pt>
    <dgm:pt modelId="{674E1E91-787F-4B4E-BC74-716DF5E076D0}" type="parTrans" cxnId="{85B87AE8-48E1-49B2-B5CD-7F04AF6945D1}">
      <dgm:prSet/>
      <dgm:spPr/>
      <dgm:t>
        <a:bodyPr/>
        <a:lstStyle/>
        <a:p>
          <a:endParaRPr lang="en-US">
            <a:latin typeface="Helvetica LT Std Black" panose="020B0904030502020204" pitchFamily="34" charset="0"/>
          </a:endParaRPr>
        </a:p>
      </dgm:t>
    </dgm:pt>
    <dgm:pt modelId="{17DB2F53-4027-431E-9B3C-814D6095EEC8}" type="sibTrans" cxnId="{85B87AE8-48E1-49B2-B5CD-7F04AF6945D1}">
      <dgm:prSet/>
      <dgm:spPr/>
      <dgm:t>
        <a:bodyPr/>
        <a:lstStyle/>
        <a:p>
          <a:endParaRPr lang="en-US">
            <a:latin typeface="Helvetica LT Std Black" panose="020B0904030502020204" pitchFamily="34" charset="0"/>
          </a:endParaRPr>
        </a:p>
      </dgm:t>
    </dgm:pt>
    <dgm:pt modelId="{4DE1CB2D-C037-4B44-9B02-D59DC4A380D7}">
      <dgm:prSet custT="1"/>
      <dgm:spPr>
        <a:noFill/>
        <a:ln>
          <a:solidFill>
            <a:schemeClr val="accent1"/>
          </a:solidFill>
        </a:ln>
      </dgm:spPr>
      <dgm:t>
        <a:bodyPr/>
        <a:lstStyle/>
        <a:p>
          <a:r>
            <a:rPr lang="en-US" sz="1400" dirty="0">
              <a:latin typeface="Helvetica LT Std Black" panose="020B0904030502020204" pitchFamily="34" charset="0"/>
            </a:rPr>
            <a:t>Once root cause has been established, convene the stakeholder and begin designing a solid program that will ensure sustainable success for all students.  </a:t>
          </a:r>
        </a:p>
      </dgm:t>
    </dgm:pt>
    <dgm:pt modelId="{171FC1FC-77D5-40F3-B9DD-CE227D2C718F}" type="parTrans" cxnId="{DDBED3B9-217A-4824-A0E6-58AD3FFB73B9}">
      <dgm:prSet/>
      <dgm:spPr/>
      <dgm:t>
        <a:bodyPr/>
        <a:lstStyle/>
        <a:p>
          <a:endParaRPr lang="en-US">
            <a:latin typeface="Helvetica LT Std Black" panose="020B0904030502020204" pitchFamily="34" charset="0"/>
          </a:endParaRPr>
        </a:p>
      </dgm:t>
    </dgm:pt>
    <dgm:pt modelId="{C78FAE2F-583C-42E4-827B-917532D30984}" type="sibTrans" cxnId="{DDBED3B9-217A-4824-A0E6-58AD3FFB73B9}">
      <dgm:prSet/>
      <dgm:spPr/>
      <dgm:t>
        <a:bodyPr/>
        <a:lstStyle/>
        <a:p>
          <a:endParaRPr lang="en-US">
            <a:latin typeface="Helvetica LT Std Black" panose="020B0904030502020204" pitchFamily="34" charset="0"/>
          </a:endParaRPr>
        </a:p>
      </dgm:t>
    </dgm:pt>
    <dgm:pt modelId="{258F9043-5D4D-4001-9DE6-D8427A0600CB}" type="pres">
      <dgm:prSet presAssocID="{79B54E4A-45A1-453B-9F03-7C486FDE2F94}" presName="Name0" presStyleCnt="0">
        <dgm:presLayoutVars>
          <dgm:dir/>
          <dgm:resizeHandles val="exact"/>
        </dgm:presLayoutVars>
      </dgm:prSet>
      <dgm:spPr/>
    </dgm:pt>
    <dgm:pt modelId="{5F63207D-F675-429E-9D72-0351F0186B7C}" type="pres">
      <dgm:prSet presAssocID="{8943CF1A-A569-4C26-B77C-F76B2BB9A3F2}" presName="node" presStyleLbl="node1" presStyleIdx="0" presStyleCnt="4" custScaleX="113809" custScaleY="132730">
        <dgm:presLayoutVars>
          <dgm:bulletEnabled val="1"/>
        </dgm:presLayoutVars>
      </dgm:prSet>
      <dgm:spPr/>
    </dgm:pt>
    <dgm:pt modelId="{9C936B3F-2922-48BA-A1A1-EFA152987650}" type="pres">
      <dgm:prSet presAssocID="{847DFD05-D071-4060-95C8-CA2A39A3E390}" presName="sibTrans" presStyleLbl="sibTrans1D1" presStyleIdx="0" presStyleCnt="3"/>
      <dgm:spPr/>
    </dgm:pt>
    <dgm:pt modelId="{C420A528-D32F-435A-9DC9-562ECBF3CD76}" type="pres">
      <dgm:prSet presAssocID="{847DFD05-D071-4060-95C8-CA2A39A3E390}" presName="connectorText" presStyleLbl="sibTrans1D1" presStyleIdx="0" presStyleCnt="3"/>
      <dgm:spPr/>
    </dgm:pt>
    <dgm:pt modelId="{CCE3FC62-39CD-4CFC-AEA7-96EDC8A04630}" type="pres">
      <dgm:prSet presAssocID="{F687A11E-D252-4A7E-8F1A-89CB184F971E}" presName="node" presStyleLbl="node1" presStyleIdx="1" presStyleCnt="4" custScaleY="158392">
        <dgm:presLayoutVars>
          <dgm:bulletEnabled val="1"/>
        </dgm:presLayoutVars>
      </dgm:prSet>
      <dgm:spPr/>
    </dgm:pt>
    <dgm:pt modelId="{97C4DBE0-0CCE-4777-ACC8-7D1361077E73}" type="pres">
      <dgm:prSet presAssocID="{00C97B44-9659-4B8D-872B-A5862C9729CE}" presName="sibTrans" presStyleLbl="sibTrans1D1" presStyleIdx="1" presStyleCnt="3"/>
      <dgm:spPr/>
    </dgm:pt>
    <dgm:pt modelId="{2C2D0147-3D6D-41F6-B380-ADFABBFC53DE}" type="pres">
      <dgm:prSet presAssocID="{00C97B44-9659-4B8D-872B-A5862C9729CE}" presName="connectorText" presStyleLbl="sibTrans1D1" presStyleIdx="1" presStyleCnt="3"/>
      <dgm:spPr/>
    </dgm:pt>
    <dgm:pt modelId="{F45EE983-359E-4F72-8C0A-FE4D565FB074}" type="pres">
      <dgm:prSet presAssocID="{693E9FF6-1448-4BFB-92F6-EBF2AA66FC2A}" presName="node" presStyleLbl="node1" presStyleIdx="2" presStyleCnt="4" custScaleY="230255">
        <dgm:presLayoutVars>
          <dgm:bulletEnabled val="1"/>
        </dgm:presLayoutVars>
      </dgm:prSet>
      <dgm:spPr/>
    </dgm:pt>
    <dgm:pt modelId="{EA453AD6-176D-438A-B4E8-A1BD71320204}" type="pres">
      <dgm:prSet presAssocID="{889675B9-942D-4EF1-813F-1608FE80E6DE}" presName="sibTrans" presStyleLbl="sibTrans1D1" presStyleIdx="2" presStyleCnt="3"/>
      <dgm:spPr/>
    </dgm:pt>
    <dgm:pt modelId="{03B467B2-CB08-43B1-B8DB-FBA876ED4EAF}" type="pres">
      <dgm:prSet presAssocID="{889675B9-942D-4EF1-813F-1608FE80E6DE}" presName="connectorText" presStyleLbl="sibTrans1D1" presStyleIdx="2" presStyleCnt="3"/>
      <dgm:spPr/>
    </dgm:pt>
    <dgm:pt modelId="{382D32EE-410C-4E93-A085-C32218EC2D38}" type="pres">
      <dgm:prSet presAssocID="{1DE7EA51-69AD-46C2-A6DA-D2B41149011C}" presName="node" presStyleLbl="node1" presStyleIdx="3" presStyleCnt="4" custScaleY="254368">
        <dgm:presLayoutVars>
          <dgm:bulletEnabled val="1"/>
        </dgm:presLayoutVars>
      </dgm:prSet>
      <dgm:spPr/>
    </dgm:pt>
  </dgm:ptLst>
  <dgm:cxnLst>
    <dgm:cxn modelId="{0F47DE05-0DE2-4920-8BA2-84644CF6BF2D}" srcId="{8943CF1A-A569-4C26-B77C-F76B2BB9A3F2}" destId="{75536469-EB7D-46CC-9C63-EF8FB8BBB834}" srcOrd="0" destOrd="0" parTransId="{05C54021-1A0D-4AD6-907A-72F0A7F31AD8}" sibTransId="{2A4E12DD-CA12-4B1A-947C-02EB8594D177}"/>
    <dgm:cxn modelId="{6A56570F-9C51-476E-812B-D0DFBDCF4619}" type="presOf" srcId="{1DE7EA51-69AD-46C2-A6DA-D2B41149011C}" destId="{382D32EE-410C-4E93-A085-C32218EC2D38}" srcOrd="0" destOrd="0" presId="urn:microsoft.com/office/officeart/2016/7/layout/RepeatingBendingProcessNew"/>
    <dgm:cxn modelId="{BD3A4711-79BF-4864-A4B5-0005357F443D}" type="presOf" srcId="{847DFD05-D071-4060-95C8-CA2A39A3E390}" destId="{C420A528-D32F-435A-9DC9-562ECBF3CD76}" srcOrd="1" destOrd="0" presId="urn:microsoft.com/office/officeart/2016/7/layout/RepeatingBendingProcessNew"/>
    <dgm:cxn modelId="{51DD3817-3A28-4A12-9982-E5845EACF805}" srcId="{79B54E4A-45A1-453B-9F03-7C486FDE2F94}" destId="{F687A11E-D252-4A7E-8F1A-89CB184F971E}" srcOrd="1" destOrd="0" parTransId="{7CF0897A-4A66-42C8-A30B-7A590200A5CF}" sibTransId="{00C97B44-9659-4B8D-872B-A5862C9729CE}"/>
    <dgm:cxn modelId="{9996C21B-72AD-46D8-AB21-22B2594A854C}" type="presOf" srcId="{00C97B44-9659-4B8D-872B-A5862C9729CE}" destId="{97C4DBE0-0CCE-4777-ACC8-7D1361077E73}" srcOrd="0" destOrd="0" presId="urn:microsoft.com/office/officeart/2016/7/layout/RepeatingBendingProcessNew"/>
    <dgm:cxn modelId="{5742272C-DF3E-4AC0-8E96-ACED6A452F41}" type="presOf" srcId="{889675B9-942D-4EF1-813F-1608FE80E6DE}" destId="{03B467B2-CB08-43B1-B8DB-FBA876ED4EAF}" srcOrd="1" destOrd="0" presId="urn:microsoft.com/office/officeart/2016/7/layout/RepeatingBendingProcessNew"/>
    <dgm:cxn modelId="{C45F8F36-8BB3-4D1B-98E7-2FB6811D78ED}" srcId="{F687A11E-D252-4A7E-8F1A-89CB184F971E}" destId="{E9B70BF9-8139-47E5-93C7-B33E04088140}" srcOrd="0" destOrd="0" parTransId="{E9B4BE76-1905-429D-87AD-6A3F95AA38FB}" sibTransId="{C32963C8-A90A-46BF-A020-ED0BC6F6DB13}"/>
    <dgm:cxn modelId="{B711B43B-6D28-44A0-9E14-30AB3248E4D6}" type="presOf" srcId="{8943CF1A-A569-4C26-B77C-F76B2BB9A3F2}" destId="{5F63207D-F675-429E-9D72-0351F0186B7C}" srcOrd="0" destOrd="0" presId="urn:microsoft.com/office/officeart/2016/7/layout/RepeatingBendingProcessNew"/>
    <dgm:cxn modelId="{D8BACE45-7BB5-4B1A-B810-4DAF604FD978}" type="presOf" srcId="{4DE1CB2D-C037-4B44-9B02-D59DC4A380D7}" destId="{382D32EE-410C-4E93-A085-C32218EC2D38}" srcOrd="0" destOrd="1" presId="urn:microsoft.com/office/officeart/2016/7/layout/RepeatingBendingProcessNew"/>
    <dgm:cxn modelId="{8CAB8971-B1F4-40F6-AA80-6D9BC3EC3347}" srcId="{79B54E4A-45A1-453B-9F03-7C486FDE2F94}" destId="{8943CF1A-A569-4C26-B77C-F76B2BB9A3F2}" srcOrd="0" destOrd="0" parTransId="{70173879-ECED-4374-8B9D-61F081E3D91D}" sibTransId="{847DFD05-D071-4060-95C8-CA2A39A3E390}"/>
    <dgm:cxn modelId="{6F3C7E88-EBE4-40FD-9B94-832C581743DD}" srcId="{693E9FF6-1448-4BFB-92F6-EBF2AA66FC2A}" destId="{EAB19617-B56C-45D9-975F-07510C479606}" srcOrd="0" destOrd="0" parTransId="{9F59A9BD-D8CA-4EA8-AAE2-9F2D54576D36}" sibTransId="{18F88F1F-440B-4ED9-9EBA-A6574B9779CC}"/>
    <dgm:cxn modelId="{812EE390-B8D5-4626-A0E9-8E5138FEF7D2}" type="presOf" srcId="{00C97B44-9659-4B8D-872B-A5862C9729CE}" destId="{2C2D0147-3D6D-41F6-B380-ADFABBFC53DE}" srcOrd="1" destOrd="0" presId="urn:microsoft.com/office/officeart/2016/7/layout/RepeatingBendingProcessNew"/>
    <dgm:cxn modelId="{8E840798-B764-4B72-B86A-058661C6F316}" type="presOf" srcId="{75536469-EB7D-46CC-9C63-EF8FB8BBB834}" destId="{5F63207D-F675-429E-9D72-0351F0186B7C}" srcOrd="0" destOrd="1" presId="urn:microsoft.com/office/officeart/2016/7/layout/RepeatingBendingProcessNew"/>
    <dgm:cxn modelId="{269927B8-D98C-4E0F-98F1-D312985B825B}" srcId="{79B54E4A-45A1-453B-9F03-7C486FDE2F94}" destId="{693E9FF6-1448-4BFB-92F6-EBF2AA66FC2A}" srcOrd="2" destOrd="0" parTransId="{86ADC5E2-9B7D-4084-9477-E456FC5A2030}" sibTransId="{889675B9-942D-4EF1-813F-1608FE80E6DE}"/>
    <dgm:cxn modelId="{DDBED3B9-217A-4824-A0E6-58AD3FFB73B9}" srcId="{1DE7EA51-69AD-46C2-A6DA-D2B41149011C}" destId="{4DE1CB2D-C037-4B44-9B02-D59DC4A380D7}" srcOrd="0" destOrd="0" parTransId="{171FC1FC-77D5-40F3-B9DD-CE227D2C718F}" sibTransId="{C78FAE2F-583C-42E4-827B-917532D30984}"/>
    <dgm:cxn modelId="{274B2DC5-8DFF-4B51-9337-DF4B2EAD93A2}" type="presOf" srcId="{F687A11E-D252-4A7E-8F1A-89CB184F971E}" destId="{CCE3FC62-39CD-4CFC-AEA7-96EDC8A04630}" srcOrd="0" destOrd="0" presId="urn:microsoft.com/office/officeart/2016/7/layout/RepeatingBendingProcessNew"/>
    <dgm:cxn modelId="{B5682EC6-EDAD-494F-8104-A85855A39345}" type="presOf" srcId="{EAB19617-B56C-45D9-975F-07510C479606}" destId="{F45EE983-359E-4F72-8C0A-FE4D565FB074}" srcOrd="0" destOrd="1" presId="urn:microsoft.com/office/officeart/2016/7/layout/RepeatingBendingProcessNew"/>
    <dgm:cxn modelId="{618024D8-549C-4A53-A6F6-C8EB6849C7A3}" type="presOf" srcId="{E9B70BF9-8139-47E5-93C7-B33E04088140}" destId="{CCE3FC62-39CD-4CFC-AEA7-96EDC8A04630}" srcOrd="0" destOrd="1" presId="urn:microsoft.com/office/officeart/2016/7/layout/RepeatingBendingProcessNew"/>
    <dgm:cxn modelId="{85B87AE8-48E1-49B2-B5CD-7F04AF6945D1}" srcId="{79B54E4A-45A1-453B-9F03-7C486FDE2F94}" destId="{1DE7EA51-69AD-46C2-A6DA-D2B41149011C}" srcOrd="3" destOrd="0" parTransId="{674E1E91-787F-4B4E-BC74-716DF5E076D0}" sibTransId="{17DB2F53-4027-431E-9B3C-814D6095EEC8}"/>
    <dgm:cxn modelId="{2B7C56EB-D576-40A4-A33E-2238213E2976}" type="presOf" srcId="{889675B9-942D-4EF1-813F-1608FE80E6DE}" destId="{EA453AD6-176D-438A-B4E8-A1BD71320204}" srcOrd="0" destOrd="0" presId="urn:microsoft.com/office/officeart/2016/7/layout/RepeatingBendingProcessNew"/>
    <dgm:cxn modelId="{5961D2F7-FDB4-4FF1-AD63-8AE89E43BE83}" type="presOf" srcId="{693E9FF6-1448-4BFB-92F6-EBF2AA66FC2A}" destId="{F45EE983-359E-4F72-8C0A-FE4D565FB074}" srcOrd="0" destOrd="0" presId="urn:microsoft.com/office/officeart/2016/7/layout/RepeatingBendingProcessNew"/>
    <dgm:cxn modelId="{10349EFC-235A-46EF-8DB7-7BBC4B8368CF}" type="presOf" srcId="{847DFD05-D071-4060-95C8-CA2A39A3E390}" destId="{9C936B3F-2922-48BA-A1A1-EFA152987650}" srcOrd="0" destOrd="0" presId="urn:microsoft.com/office/officeart/2016/7/layout/RepeatingBendingProcessNew"/>
    <dgm:cxn modelId="{C3919CFE-1916-4925-937C-AE21530367B1}" type="presOf" srcId="{79B54E4A-45A1-453B-9F03-7C486FDE2F94}" destId="{258F9043-5D4D-4001-9DE6-D8427A0600CB}" srcOrd="0" destOrd="0" presId="urn:microsoft.com/office/officeart/2016/7/layout/RepeatingBendingProcessNew"/>
    <dgm:cxn modelId="{E6145AD9-D01A-4E5E-8855-D2F685180629}" type="presParOf" srcId="{258F9043-5D4D-4001-9DE6-D8427A0600CB}" destId="{5F63207D-F675-429E-9D72-0351F0186B7C}" srcOrd="0" destOrd="0" presId="urn:microsoft.com/office/officeart/2016/7/layout/RepeatingBendingProcessNew"/>
    <dgm:cxn modelId="{F9B62FF3-1441-4B01-8246-7F4AFAB20BEE}" type="presParOf" srcId="{258F9043-5D4D-4001-9DE6-D8427A0600CB}" destId="{9C936B3F-2922-48BA-A1A1-EFA152987650}" srcOrd="1" destOrd="0" presId="urn:microsoft.com/office/officeart/2016/7/layout/RepeatingBendingProcessNew"/>
    <dgm:cxn modelId="{A71A0AB7-26BF-4E77-BCAE-C62C73FE30D6}" type="presParOf" srcId="{9C936B3F-2922-48BA-A1A1-EFA152987650}" destId="{C420A528-D32F-435A-9DC9-562ECBF3CD76}" srcOrd="0" destOrd="0" presId="urn:microsoft.com/office/officeart/2016/7/layout/RepeatingBendingProcessNew"/>
    <dgm:cxn modelId="{3263D24E-BE00-4EB7-A9D3-AF8E1F8C14A7}" type="presParOf" srcId="{258F9043-5D4D-4001-9DE6-D8427A0600CB}" destId="{CCE3FC62-39CD-4CFC-AEA7-96EDC8A04630}" srcOrd="2" destOrd="0" presId="urn:microsoft.com/office/officeart/2016/7/layout/RepeatingBendingProcessNew"/>
    <dgm:cxn modelId="{4654FCAB-C188-4677-9571-DD106EBD9D86}" type="presParOf" srcId="{258F9043-5D4D-4001-9DE6-D8427A0600CB}" destId="{97C4DBE0-0CCE-4777-ACC8-7D1361077E73}" srcOrd="3" destOrd="0" presId="urn:microsoft.com/office/officeart/2016/7/layout/RepeatingBendingProcessNew"/>
    <dgm:cxn modelId="{82769CA7-9D6E-4886-B840-918BA91CEBEF}" type="presParOf" srcId="{97C4DBE0-0CCE-4777-ACC8-7D1361077E73}" destId="{2C2D0147-3D6D-41F6-B380-ADFABBFC53DE}" srcOrd="0" destOrd="0" presId="urn:microsoft.com/office/officeart/2016/7/layout/RepeatingBendingProcessNew"/>
    <dgm:cxn modelId="{E897BB96-F1D6-4FF6-91DC-654863D97246}" type="presParOf" srcId="{258F9043-5D4D-4001-9DE6-D8427A0600CB}" destId="{F45EE983-359E-4F72-8C0A-FE4D565FB074}" srcOrd="4" destOrd="0" presId="urn:microsoft.com/office/officeart/2016/7/layout/RepeatingBendingProcessNew"/>
    <dgm:cxn modelId="{718F1266-E0F9-4F69-A1AB-7ED9FDF2BFD2}" type="presParOf" srcId="{258F9043-5D4D-4001-9DE6-D8427A0600CB}" destId="{EA453AD6-176D-438A-B4E8-A1BD71320204}" srcOrd="5" destOrd="0" presId="urn:microsoft.com/office/officeart/2016/7/layout/RepeatingBendingProcessNew"/>
    <dgm:cxn modelId="{13797CA1-D464-4AEC-AC01-E68EEE2D2674}" type="presParOf" srcId="{EA453AD6-176D-438A-B4E8-A1BD71320204}" destId="{03B467B2-CB08-43B1-B8DB-FBA876ED4EAF}" srcOrd="0" destOrd="0" presId="urn:microsoft.com/office/officeart/2016/7/layout/RepeatingBendingProcessNew"/>
    <dgm:cxn modelId="{09EC3C5E-8FFD-4385-B099-7C88B7149AB0}" type="presParOf" srcId="{258F9043-5D4D-4001-9DE6-D8427A0600CB}" destId="{382D32EE-410C-4E93-A085-C32218EC2D38}"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F8C3C6C-6944-47D3-BF08-696F808DF5BF}" type="doc">
      <dgm:prSet loTypeId="urn:microsoft.com/office/officeart/2005/8/layout/hierarchy1" loCatId="Inbox" qsTypeId="urn:microsoft.com/office/officeart/2005/8/quickstyle/simple1" qsCatId="simple" csTypeId="urn:microsoft.com/office/officeart/2005/8/colors/accent3_2" csCatId="accent3"/>
      <dgm:spPr/>
      <dgm:t>
        <a:bodyPr/>
        <a:lstStyle/>
        <a:p>
          <a:endParaRPr lang="en-US"/>
        </a:p>
      </dgm:t>
    </dgm:pt>
    <dgm:pt modelId="{EAF7CE70-9EB4-4118-932B-5E4EB85D3EFF}">
      <dgm:prSet/>
      <dgm:spPr/>
      <dgm:t>
        <a:bodyPr/>
        <a:lstStyle/>
        <a:p>
          <a:r>
            <a:rPr lang="en-US" dirty="0">
              <a:latin typeface="Helvetica LT Std Black" panose="020B0904030502020204" pitchFamily="34" charset="0"/>
            </a:rPr>
            <a:t>School developed applications gleaned higher scores</a:t>
          </a:r>
        </a:p>
      </dgm:t>
    </dgm:pt>
    <dgm:pt modelId="{472B959C-F9EA-4088-9672-F9C77201E744}" type="parTrans" cxnId="{A34F0480-02D0-41B1-B6A2-63D3AB47B68C}">
      <dgm:prSet/>
      <dgm:spPr/>
      <dgm:t>
        <a:bodyPr/>
        <a:lstStyle/>
        <a:p>
          <a:endParaRPr lang="en-US">
            <a:latin typeface="Helvetica LT Std Black" panose="020B0904030502020204" pitchFamily="34" charset="0"/>
          </a:endParaRPr>
        </a:p>
      </dgm:t>
    </dgm:pt>
    <dgm:pt modelId="{05D282F7-0EE0-4D5B-9861-C0BEAEB2336A}" type="sibTrans" cxnId="{A34F0480-02D0-41B1-B6A2-63D3AB47B68C}">
      <dgm:prSet/>
      <dgm:spPr/>
      <dgm:t>
        <a:bodyPr/>
        <a:lstStyle/>
        <a:p>
          <a:endParaRPr lang="en-US">
            <a:latin typeface="Helvetica LT Std Black" panose="020B0904030502020204" pitchFamily="34" charset="0"/>
          </a:endParaRPr>
        </a:p>
      </dgm:t>
    </dgm:pt>
    <dgm:pt modelId="{2EF09D34-B2C6-4A51-B7CF-9F58B71C25EA}">
      <dgm:prSet/>
      <dgm:spPr/>
      <dgm:t>
        <a:bodyPr/>
        <a:lstStyle/>
        <a:p>
          <a:r>
            <a:rPr lang="en-US">
              <a:latin typeface="Helvetica LT Std Black" panose="020B0904030502020204" pitchFamily="34" charset="0"/>
            </a:rPr>
            <a:t>Frequent request for technical assistance</a:t>
          </a:r>
        </a:p>
      </dgm:t>
    </dgm:pt>
    <dgm:pt modelId="{8B26E50A-8DBE-40C5-AB3B-177AE9BBABAC}" type="parTrans" cxnId="{3024DEBB-323B-41BF-9EE8-1858EDD4F35A}">
      <dgm:prSet/>
      <dgm:spPr/>
      <dgm:t>
        <a:bodyPr/>
        <a:lstStyle/>
        <a:p>
          <a:endParaRPr lang="en-US">
            <a:latin typeface="Helvetica LT Std Black" panose="020B0904030502020204" pitchFamily="34" charset="0"/>
          </a:endParaRPr>
        </a:p>
      </dgm:t>
    </dgm:pt>
    <dgm:pt modelId="{52C91E30-9EA5-40C8-AF5C-F83D99A061AA}" type="sibTrans" cxnId="{3024DEBB-323B-41BF-9EE8-1858EDD4F35A}">
      <dgm:prSet/>
      <dgm:spPr/>
      <dgm:t>
        <a:bodyPr/>
        <a:lstStyle/>
        <a:p>
          <a:endParaRPr lang="en-US">
            <a:latin typeface="Helvetica LT Std Black" panose="020B0904030502020204" pitchFamily="34" charset="0"/>
          </a:endParaRPr>
        </a:p>
      </dgm:t>
    </dgm:pt>
    <dgm:pt modelId="{B02AFE90-2E36-46EB-AC22-F3A2F89CE673}">
      <dgm:prSet/>
      <dgm:spPr/>
      <dgm:t>
        <a:bodyPr/>
        <a:lstStyle/>
        <a:p>
          <a:r>
            <a:rPr lang="en-US">
              <a:latin typeface="Helvetica LT Std Black" panose="020B0904030502020204" pitchFamily="34" charset="0"/>
            </a:rPr>
            <a:t>Administrative support</a:t>
          </a:r>
        </a:p>
      </dgm:t>
    </dgm:pt>
    <dgm:pt modelId="{5108B51B-9895-4CBD-9F18-DA188200E0D8}" type="parTrans" cxnId="{20F44FF6-D512-44BC-9601-A99750EF47D0}">
      <dgm:prSet/>
      <dgm:spPr/>
      <dgm:t>
        <a:bodyPr/>
        <a:lstStyle/>
        <a:p>
          <a:endParaRPr lang="en-US">
            <a:latin typeface="Helvetica LT Std Black" panose="020B0904030502020204" pitchFamily="34" charset="0"/>
          </a:endParaRPr>
        </a:p>
      </dgm:t>
    </dgm:pt>
    <dgm:pt modelId="{320BD428-A995-4818-ABA7-2172989317B8}" type="sibTrans" cxnId="{20F44FF6-D512-44BC-9601-A99750EF47D0}">
      <dgm:prSet/>
      <dgm:spPr/>
      <dgm:t>
        <a:bodyPr/>
        <a:lstStyle/>
        <a:p>
          <a:endParaRPr lang="en-US">
            <a:latin typeface="Helvetica LT Std Black" panose="020B0904030502020204" pitchFamily="34" charset="0"/>
          </a:endParaRPr>
        </a:p>
      </dgm:t>
    </dgm:pt>
    <dgm:pt modelId="{D1289792-34B8-4950-B0EC-9A732DF97840}">
      <dgm:prSet/>
      <dgm:spPr/>
      <dgm:t>
        <a:bodyPr/>
        <a:lstStyle/>
        <a:p>
          <a:r>
            <a:rPr lang="en-US">
              <a:latin typeface="Helvetica LT Std Black" panose="020B0904030502020204" pitchFamily="34" charset="0"/>
            </a:rPr>
            <a:t>School and system buy-in</a:t>
          </a:r>
        </a:p>
      </dgm:t>
    </dgm:pt>
    <dgm:pt modelId="{85CBF208-CECC-450B-B6DD-3247B98C5354}" type="parTrans" cxnId="{79473C60-F129-43C4-8DF9-72CC00E7C1B9}">
      <dgm:prSet/>
      <dgm:spPr/>
      <dgm:t>
        <a:bodyPr/>
        <a:lstStyle/>
        <a:p>
          <a:endParaRPr lang="en-US">
            <a:latin typeface="Helvetica LT Std Black" panose="020B0904030502020204" pitchFamily="34" charset="0"/>
          </a:endParaRPr>
        </a:p>
      </dgm:t>
    </dgm:pt>
    <dgm:pt modelId="{892B0900-5672-40AF-9DC6-23C8075333D4}" type="sibTrans" cxnId="{79473C60-F129-43C4-8DF9-72CC00E7C1B9}">
      <dgm:prSet/>
      <dgm:spPr/>
      <dgm:t>
        <a:bodyPr/>
        <a:lstStyle/>
        <a:p>
          <a:endParaRPr lang="en-US">
            <a:latin typeface="Helvetica LT Std Black" panose="020B0904030502020204" pitchFamily="34" charset="0"/>
          </a:endParaRPr>
        </a:p>
      </dgm:t>
    </dgm:pt>
    <dgm:pt modelId="{5092EC46-99AF-4DCC-8A32-9B17A2235718}" type="pres">
      <dgm:prSet presAssocID="{AF8C3C6C-6944-47D3-BF08-696F808DF5BF}" presName="hierChild1" presStyleCnt="0">
        <dgm:presLayoutVars>
          <dgm:chPref val="1"/>
          <dgm:dir/>
          <dgm:animOne val="branch"/>
          <dgm:animLvl val="lvl"/>
          <dgm:resizeHandles/>
        </dgm:presLayoutVars>
      </dgm:prSet>
      <dgm:spPr/>
    </dgm:pt>
    <dgm:pt modelId="{3ECA8181-1B86-4BFC-A3E9-E296DC2D0A4B}" type="pres">
      <dgm:prSet presAssocID="{EAF7CE70-9EB4-4118-932B-5E4EB85D3EFF}" presName="hierRoot1" presStyleCnt="0"/>
      <dgm:spPr/>
    </dgm:pt>
    <dgm:pt modelId="{5CE60C19-A083-4928-89F2-D0A2BDD3D13C}" type="pres">
      <dgm:prSet presAssocID="{EAF7CE70-9EB4-4118-932B-5E4EB85D3EFF}" presName="composite" presStyleCnt="0"/>
      <dgm:spPr/>
    </dgm:pt>
    <dgm:pt modelId="{BD3CF9C7-EDCB-4E18-A8BF-0F74FB467DBC}" type="pres">
      <dgm:prSet presAssocID="{EAF7CE70-9EB4-4118-932B-5E4EB85D3EFF}" presName="background" presStyleLbl="node0" presStyleIdx="0" presStyleCnt="4"/>
      <dgm:spPr>
        <a:solidFill>
          <a:schemeClr val="accent1"/>
        </a:solidFill>
      </dgm:spPr>
    </dgm:pt>
    <dgm:pt modelId="{C155C75B-4FE3-4000-8DE9-4A7712F3B7C9}" type="pres">
      <dgm:prSet presAssocID="{EAF7CE70-9EB4-4118-932B-5E4EB85D3EFF}" presName="text" presStyleLbl="fgAcc0" presStyleIdx="0" presStyleCnt="4">
        <dgm:presLayoutVars>
          <dgm:chPref val="3"/>
        </dgm:presLayoutVars>
      </dgm:prSet>
      <dgm:spPr/>
    </dgm:pt>
    <dgm:pt modelId="{00338D00-3A57-4ACE-8BD7-9817025F3E70}" type="pres">
      <dgm:prSet presAssocID="{EAF7CE70-9EB4-4118-932B-5E4EB85D3EFF}" presName="hierChild2" presStyleCnt="0"/>
      <dgm:spPr/>
    </dgm:pt>
    <dgm:pt modelId="{8C92F01E-F996-485A-8A9D-903B1407EB31}" type="pres">
      <dgm:prSet presAssocID="{2EF09D34-B2C6-4A51-B7CF-9F58B71C25EA}" presName="hierRoot1" presStyleCnt="0"/>
      <dgm:spPr/>
    </dgm:pt>
    <dgm:pt modelId="{3B88C033-B1AD-45CF-9908-D03628FFBF4B}" type="pres">
      <dgm:prSet presAssocID="{2EF09D34-B2C6-4A51-B7CF-9F58B71C25EA}" presName="composite" presStyleCnt="0"/>
      <dgm:spPr/>
    </dgm:pt>
    <dgm:pt modelId="{CE3619D9-B86E-4448-89D0-2FAC9571134E}" type="pres">
      <dgm:prSet presAssocID="{2EF09D34-B2C6-4A51-B7CF-9F58B71C25EA}" presName="background" presStyleLbl="node0" presStyleIdx="1" presStyleCnt="4"/>
      <dgm:spPr>
        <a:solidFill>
          <a:schemeClr val="accent1"/>
        </a:solidFill>
      </dgm:spPr>
    </dgm:pt>
    <dgm:pt modelId="{87DF4315-C199-425F-9194-A01C2E0C314B}" type="pres">
      <dgm:prSet presAssocID="{2EF09D34-B2C6-4A51-B7CF-9F58B71C25EA}" presName="text" presStyleLbl="fgAcc0" presStyleIdx="1" presStyleCnt="4">
        <dgm:presLayoutVars>
          <dgm:chPref val="3"/>
        </dgm:presLayoutVars>
      </dgm:prSet>
      <dgm:spPr/>
    </dgm:pt>
    <dgm:pt modelId="{3A45324F-6EB2-4FE0-8D4E-98DFF785AD12}" type="pres">
      <dgm:prSet presAssocID="{2EF09D34-B2C6-4A51-B7CF-9F58B71C25EA}" presName="hierChild2" presStyleCnt="0"/>
      <dgm:spPr/>
    </dgm:pt>
    <dgm:pt modelId="{13F0E235-6036-4BD3-9D7B-7861AAB75743}" type="pres">
      <dgm:prSet presAssocID="{B02AFE90-2E36-46EB-AC22-F3A2F89CE673}" presName="hierRoot1" presStyleCnt="0"/>
      <dgm:spPr/>
    </dgm:pt>
    <dgm:pt modelId="{CF980114-FC3B-4E6E-8249-231781A0D610}" type="pres">
      <dgm:prSet presAssocID="{B02AFE90-2E36-46EB-AC22-F3A2F89CE673}" presName="composite" presStyleCnt="0"/>
      <dgm:spPr/>
    </dgm:pt>
    <dgm:pt modelId="{2F33BFA4-425F-4774-BDAD-9225CAFC579D}" type="pres">
      <dgm:prSet presAssocID="{B02AFE90-2E36-46EB-AC22-F3A2F89CE673}" presName="background" presStyleLbl="node0" presStyleIdx="2" presStyleCnt="4"/>
      <dgm:spPr>
        <a:solidFill>
          <a:schemeClr val="accent1"/>
        </a:solidFill>
      </dgm:spPr>
    </dgm:pt>
    <dgm:pt modelId="{F61FE452-8A37-43EB-B6E7-4E9E1F893B82}" type="pres">
      <dgm:prSet presAssocID="{B02AFE90-2E36-46EB-AC22-F3A2F89CE673}" presName="text" presStyleLbl="fgAcc0" presStyleIdx="2" presStyleCnt="4">
        <dgm:presLayoutVars>
          <dgm:chPref val="3"/>
        </dgm:presLayoutVars>
      </dgm:prSet>
      <dgm:spPr/>
    </dgm:pt>
    <dgm:pt modelId="{F3A8CFFA-3CCC-4B8A-BF0A-CBB79785EB5B}" type="pres">
      <dgm:prSet presAssocID="{B02AFE90-2E36-46EB-AC22-F3A2F89CE673}" presName="hierChild2" presStyleCnt="0"/>
      <dgm:spPr/>
    </dgm:pt>
    <dgm:pt modelId="{945DB75F-C2BD-4FDD-9F30-784582E6CAB5}" type="pres">
      <dgm:prSet presAssocID="{D1289792-34B8-4950-B0EC-9A732DF97840}" presName="hierRoot1" presStyleCnt="0"/>
      <dgm:spPr/>
    </dgm:pt>
    <dgm:pt modelId="{4186298F-A1EA-45EF-B3EC-DFA38F42C22E}" type="pres">
      <dgm:prSet presAssocID="{D1289792-34B8-4950-B0EC-9A732DF97840}" presName="composite" presStyleCnt="0"/>
      <dgm:spPr/>
    </dgm:pt>
    <dgm:pt modelId="{62E15A51-C1BA-40C7-BBE4-D66F624A251E}" type="pres">
      <dgm:prSet presAssocID="{D1289792-34B8-4950-B0EC-9A732DF97840}" presName="background" presStyleLbl="node0" presStyleIdx="3" presStyleCnt="4"/>
      <dgm:spPr>
        <a:solidFill>
          <a:schemeClr val="accent1"/>
        </a:solidFill>
      </dgm:spPr>
    </dgm:pt>
    <dgm:pt modelId="{BD0969D8-3D3F-4229-80F0-B3F4C5DA168E}" type="pres">
      <dgm:prSet presAssocID="{D1289792-34B8-4950-B0EC-9A732DF97840}" presName="text" presStyleLbl="fgAcc0" presStyleIdx="3" presStyleCnt="4">
        <dgm:presLayoutVars>
          <dgm:chPref val="3"/>
        </dgm:presLayoutVars>
      </dgm:prSet>
      <dgm:spPr/>
    </dgm:pt>
    <dgm:pt modelId="{B28F4342-7B39-4F92-8466-B3E4536354A2}" type="pres">
      <dgm:prSet presAssocID="{D1289792-34B8-4950-B0EC-9A732DF97840}" presName="hierChild2" presStyleCnt="0"/>
      <dgm:spPr/>
    </dgm:pt>
  </dgm:ptLst>
  <dgm:cxnLst>
    <dgm:cxn modelId="{79473C60-F129-43C4-8DF9-72CC00E7C1B9}" srcId="{AF8C3C6C-6944-47D3-BF08-696F808DF5BF}" destId="{D1289792-34B8-4950-B0EC-9A732DF97840}" srcOrd="3" destOrd="0" parTransId="{85CBF208-CECC-450B-B6DD-3247B98C5354}" sibTransId="{892B0900-5672-40AF-9DC6-23C8075333D4}"/>
    <dgm:cxn modelId="{31E7BF47-BC6C-4393-B2CB-1BAC40408FCB}" type="presOf" srcId="{B02AFE90-2E36-46EB-AC22-F3A2F89CE673}" destId="{F61FE452-8A37-43EB-B6E7-4E9E1F893B82}" srcOrd="0" destOrd="0" presId="urn:microsoft.com/office/officeart/2005/8/layout/hierarchy1"/>
    <dgm:cxn modelId="{A34F0480-02D0-41B1-B6A2-63D3AB47B68C}" srcId="{AF8C3C6C-6944-47D3-BF08-696F808DF5BF}" destId="{EAF7CE70-9EB4-4118-932B-5E4EB85D3EFF}" srcOrd="0" destOrd="0" parTransId="{472B959C-F9EA-4088-9672-F9C77201E744}" sibTransId="{05D282F7-0EE0-4D5B-9861-C0BEAEB2336A}"/>
    <dgm:cxn modelId="{5AD031B3-78B5-42D5-90A2-C14361337FE9}" type="presOf" srcId="{D1289792-34B8-4950-B0EC-9A732DF97840}" destId="{BD0969D8-3D3F-4229-80F0-B3F4C5DA168E}" srcOrd="0" destOrd="0" presId="urn:microsoft.com/office/officeart/2005/8/layout/hierarchy1"/>
    <dgm:cxn modelId="{3024DEBB-323B-41BF-9EE8-1858EDD4F35A}" srcId="{AF8C3C6C-6944-47D3-BF08-696F808DF5BF}" destId="{2EF09D34-B2C6-4A51-B7CF-9F58B71C25EA}" srcOrd="1" destOrd="0" parTransId="{8B26E50A-8DBE-40C5-AB3B-177AE9BBABAC}" sibTransId="{52C91E30-9EA5-40C8-AF5C-F83D99A061AA}"/>
    <dgm:cxn modelId="{AFBEFEC3-225B-401D-AE31-C9211330008A}" type="presOf" srcId="{AF8C3C6C-6944-47D3-BF08-696F808DF5BF}" destId="{5092EC46-99AF-4DCC-8A32-9B17A2235718}" srcOrd="0" destOrd="0" presId="urn:microsoft.com/office/officeart/2005/8/layout/hierarchy1"/>
    <dgm:cxn modelId="{C95B69D5-F2CD-4FD9-BEDA-6DAB5917F992}" type="presOf" srcId="{2EF09D34-B2C6-4A51-B7CF-9F58B71C25EA}" destId="{87DF4315-C199-425F-9194-A01C2E0C314B}" srcOrd="0" destOrd="0" presId="urn:microsoft.com/office/officeart/2005/8/layout/hierarchy1"/>
    <dgm:cxn modelId="{5E1DCDF4-55F9-4F90-B210-026E54C47235}" type="presOf" srcId="{EAF7CE70-9EB4-4118-932B-5E4EB85D3EFF}" destId="{C155C75B-4FE3-4000-8DE9-4A7712F3B7C9}" srcOrd="0" destOrd="0" presId="urn:microsoft.com/office/officeart/2005/8/layout/hierarchy1"/>
    <dgm:cxn modelId="{20F44FF6-D512-44BC-9601-A99750EF47D0}" srcId="{AF8C3C6C-6944-47D3-BF08-696F808DF5BF}" destId="{B02AFE90-2E36-46EB-AC22-F3A2F89CE673}" srcOrd="2" destOrd="0" parTransId="{5108B51B-9895-4CBD-9F18-DA188200E0D8}" sibTransId="{320BD428-A995-4818-ABA7-2172989317B8}"/>
    <dgm:cxn modelId="{40894DBB-0D03-43B3-B143-BEC36C2A0498}" type="presParOf" srcId="{5092EC46-99AF-4DCC-8A32-9B17A2235718}" destId="{3ECA8181-1B86-4BFC-A3E9-E296DC2D0A4B}" srcOrd="0" destOrd="0" presId="urn:microsoft.com/office/officeart/2005/8/layout/hierarchy1"/>
    <dgm:cxn modelId="{08FC5CEA-949D-40ED-B803-225A8124A842}" type="presParOf" srcId="{3ECA8181-1B86-4BFC-A3E9-E296DC2D0A4B}" destId="{5CE60C19-A083-4928-89F2-D0A2BDD3D13C}" srcOrd="0" destOrd="0" presId="urn:microsoft.com/office/officeart/2005/8/layout/hierarchy1"/>
    <dgm:cxn modelId="{29CAA60F-89A1-47B6-889E-5EBD771352BC}" type="presParOf" srcId="{5CE60C19-A083-4928-89F2-D0A2BDD3D13C}" destId="{BD3CF9C7-EDCB-4E18-A8BF-0F74FB467DBC}" srcOrd="0" destOrd="0" presId="urn:microsoft.com/office/officeart/2005/8/layout/hierarchy1"/>
    <dgm:cxn modelId="{7B25F3BA-DF20-4B06-8123-355EBD929408}" type="presParOf" srcId="{5CE60C19-A083-4928-89F2-D0A2BDD3D13C}" destId="{C155C75B-4FE3-4000-8DE9-4A7712F3B7C9}" srcOrd="1" destOrd="0" presId="urn:microsoft.com/office/officeart/2005/8/layout/hierarchy1"/>
    <dgm:cxn modelId="{A4B0D4F8-4C17-4D45-87CD-01659A0C38C1}" type="presParOf" srcId="{3ECA8181-1B86-4BFC-A3E9-E296DC2D0A4B}" destId="{00338D00-3A57-4ACE-8BD7-9817025F3E70}" srcOrd="1" destOrd="0" presId="urn:microsoft.com/office/officeart/2005/8/layout/hierarchy1"/>
    <dgm:cxn modelId="{E0A30955-7B70-450F-BB51-07B717E7830D}" type="presParOf" srcId="{5092EC46-99AF-4DCC-8A32-9B17A2235718}" destId="{8C92F01E-F996-485A-8A9D-903B1407EB31}" srcOrd="1" destOrd="0" presId="urn:microsoft.com/office/officeart/2005/8/layout/hierarchy1"/>
    <dgm:cxn modelId="{EBB58904-9864-4BC2-A9E1-124B98E1A7AA}" type="presParOf" srcId="{8C92F01E-F996-485A-8A9D-903B1407EB31}" destId="{3B88C033-B1AD-45CF-9908-D03628FFBF4B}" srcOrd="0" destOrd="0" presId="urn:microsoft.com/office/officeart/2005/8/layout/hierarchy1"/>
    <dgm:cxn modelId="{CE1AC7C8-CC45-4576-984C-D1266CFA5B62}" type="presParOf" srcId="{3B88C033-B1AD-45CF-9908-D03628FFBF4B}" destId="{CE3619D9-B86E-4448-89D0-2FAC9571134E}" srcOrd="0" destOrd="0" presId="urn:microsoft.com/office/officeart/2005/8/layout/hierarchy1"/>
    <dgm:cxn modelId="{B1C06DF3-A8FD-42C0-811E-B2081F6529A1}" type="presParOf" srcId="{3B88C033-B1AD-45CF-9908-D03628FFBF4B}" destId="{87DF4315-C199-425F-9194-A01C2E0C314B}" srcOrd="1" destOrd="0" presId="urn:microsoft.com/office/officeart/2005/8/layout/hierarchy1"/>
    <dgm:cxn modelId="{3F61AA5B-A972-49C8-8E7B-16EB8CBA8F00}" type="presParOf" srcId="{8C92F01E-F996-485A-8A9D-903B1407EB31}" destId="{3A45324F-6EB2-4FE0-8D4E-98DFF785AD12}" srcOrd="1" destOrd="0" presId="urn:microsoft.com/office/officeart/2005/8/layout/hierarchy1"/>
    <dgm:cxn modelId="{E8FEAFFA-0120-4928-A5F5-1B9CC5CE0ED8}" type="presParOf" srcId="{5092EC46-99AF-4DCC-8A32-9B17A2235718}" destId="{13F0E235-6036-4BD3-9D7B-7861AAB75743}" srcOrd="2" destOrd="0" presId="urn:microsoft.com/office/officeart/2005/8/layout/hierarchy1"/>
    <dgm:cxn modelId="{E0B07AF9-82B7-403C-B440-131378C15245}" type="presParOf" srcId="{13F0E235-6036-4BD3-9D7B-7861AAB75743}" destId="{CF980114-FC3B-4E6E-8249-231781A0D610}" srcOrd="0" destOrd="0" presId="urn:microsoft.com/office/officeart/2005/8/layout/hierarchy1"/>
    <dgm:cxn modelId="{C2D46CED-E8DE-4236-A054-24D05CFBC60F}" type="presParOf" srcId="{CF980114-FC3B-4E6E-8249-231781A0D610}" destId="{2F33BFA4-425F-4774-BDAD-9225CAFC579D}" srcOrd="0" destOrd="0" presId="urn:microsoft.com/office/officeart/2005/8/layout/hierarchy1"/>
    <dgm:cxn modelId="{4D9F33D9-25E5-43EE-9B9F-CB105CBFB539}" type="presParOf" srcId="{CF980114-FC3B-4E6E-8249-231781A0D610}" destId="{F61FE452-8A37-43EB-B6E7-4E9E1F893B82}" srcOrd="1" destOrd="0" presId="urn:microsoft.com/office/officeart/2005/8/layout/hierarchy1"/>
    <dgm:cxn modelId="{6054FB07-38F0-4E11-BC90-E48A0AE3D59B}" type="presParOf" srcId="{13F0E235-6036-4BD3-9D7B-7861AAB75743}" destId="{F3A8CFFA-3CCC-4B8A-BF0A-CBB79785EB5B}" srcOrd="1" destOrd="0" presId="urn:microsoft.com/office/officeart/2005/8/layout/hierarchy1"/>
    <dgm:cxn modelId="{C029025B-2D71-4DCC-9E81-9362C712703D}" type="presParOf" srcId="{5092EC46-99AF-4DCC-8A32-9B17A2235718}" destId="{945DB75F-C2BD-4FDD-9F30-784582E6CAB5}" srcOrd="3" destOrd="0" presId="urn:microsoft.com/office/officeart/2005/8/layout/hierarchy1"/>
    <dgm:cxn modelId="{E4DAEBC4-6EC3-4366-B804-76A293AFC0D6}" type="presParOf" srcId="{945DB75F-C2BD-4FDD-9F30-784582E6CAB5}" destId="{4186298F-A1EA-45EF-B3EC-DFA38F42C22E}" srcOrd="0" destOrd="0" presId="urn:microsoft.com/office/officeart/2005/8/layout/hierarchy1"/>
    <dgm:cxn modelId="{64AE6ADC-3A89-4B2B-8A78-F5D162E5B77B}" type="presParOf" srcId="{4186298F-A1EA-45EF-B3EC-DFA38F42C22E}" destId="{62E15A51-C1BA-40C7-BBE4-D66F624A251E}" srcOrd="0" destOrd="0" presId="urn:microsoft.com/office/officeart/2005/8/layout/hierarchy1"/>
    <dgm:cxn modelId="{2A114AB4-3F2B-4989-B118-161FFC58D269}" type="presParOf" srcId="{4186298F-A1EA-45EF-B3EC-DFA38F42C22E}" destId="{BD0969D8-3D3F-4229-80F0-B3F4C5DA168E}" srcOrd="1" destOrd="0" presId="urn:microsoft.com/office/officeart/2005/8/layout/hierarchy1"/>
    <dgm:cxn modelId="{1A5C8A82-2DDB-4243-9F6A-A193C913E1D2}" type="presParOf" srcId="{945DB75F-C2BD-4FDD-9F30-784582E6CAB5}" destId="{B28F4342-7B39-4F92-8466-B3E4536354A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21CA44-B582-4940-9B13-393BF360A490}" type="doc">
      <dgm:prSet loTypeId="urn:microsoft.com/office/officeart/2005/8/layout/default" loCatId="Inbox" qsTypeId="urn:microsoft.com/office/officeart/2005/8/quickstyle/simple5" qsCatId="simple" csTypeId="urn:microsoft.com/office/officeart/2005/8/colors/accent4_3" csCatId="accent4" phldr="1"/>
      <dgm:spPr/>
      <dgm:t>
        <a:bodyPr/>
        <a:lstStyle/>
        <a:p>
          <a:endParaRPr lang="en-US"/>
        </a:p>
      </dgm:t>
    </dgm:pt>
    <dgm:pt modelId="{1DD40DA6-4700-4B07-BB58-3318DA3641F4}">
      <dgm:prSet/>
      <dgm:spPr>
        <a:solidFill>
          <a:schemeClr val="accent1"/>
        </a:solidFill>
      </dgm:spPr>
      <dgm:t>
        <a:bodyPr/>
        <a:lstStyle/>
        <a:p>
          <a:r>
            <a:rPr lang="en-US" dirty="0">
              <a:latin typeface="Helvetica LT Std Black" panose="020B0904030502020204" pitchFamily="34" charset="0"/>
            </a:rPr>
            <a:t>student foundational literacy learning as well as content and disciplinary literacy; </a:t>
          </a:r>
        </a:p>
      </dgm:t>
    </dgm:pt>
    <dgm:pt modelId="{A15FE465-F894-4FA3-AE5B-BBA87628F6F7}" type="parTrans" cxnId="{A445FE3B-C3DB-4F8E-909B-BC07A407CBE3}">
      <dgm:prSet/>
      <dgm:spPr/>
      <dgm:t>
        <a:bodyPr/>
        <a:lstStyle/>
        <a:p>
          <a:endParaRPr lang="en-US"/>
        </a:p>
      </dgm:t>
    </dgm:pt>
    <dgm:pt modelId="{1FF795FB-90BC-4530-9E86-58D3294F52E8}" type="sibTrans" cxnId="{A445FE3B-C3DB-4F8E-909B-BC07A407CBE3}">
      <dgm:prSet phldrT="01" phldr="0"/>
      <dgm:spPr/>
      <dgm:t>
        <a:bodyPr/>
        <a:lstStyle/>
        <a:p>
          <a:endParaRPr lang="en-US"/>
        </a:p>
      </dgm:t>
    </dgm:pt>
    <dgm:pt modelId="{B605E54B-3E03-4D54-806D-AB89E234A3A7}">
      <dgm:prSet/>
      <dgm:spPr>
        <a:solidFill>
          <a:schemeClr val="accent1"/>
        </a:solidFill>
      </dgm:spPr>
      <dgm:t>
        <a:bodyPr/>
        <a:lstStyle/>
        <a:p>
          <a:r>
            <a:rPr lang="en-US" dirty="0">
              <a:latin typeface="Helvetica LT Std Black" panose="020B0904030502020204" pitchFamily="34" charset="0"/>
            </a:rPr>
            <a:t>professional capacity among teachers (pre-service and in-service) and other school staff; </a:t>
          </a:r>
        </a:p>
      </dgm:t>
    </dgm:pt>
    <dgm:pt modelId="{F103D1C3-2002-4025-B005-63DC2E0AF262}" type="parTrans" cxnId="{32702667-9BB0-4CD5-83F4-870C6E9B8F9A}">
      <dgm:prSet/>
      <dgm:spPr/>
      <dgm:t>
        <a:bodyPr/>
        <a:lstStyle/>
        <a:p>
          <a:endParaRPr lang="en-US"/>
        </a:p>
      </dgm:t>
    </dgm:pt>
    <dgm:pt modelId="{606EA115-4F26-4BD8-981F-F1F0022DF990}" type="sibTrans" cxnId="{32702667-9BB0-4CD5-83F4-870C6E9B8F9A}">
      <dgm:prSet phldrT="02" phldr="0"/>
      <dgm:spPr/>
      <dgm:t>
        <a:bodyPr/>
        <a:lstStyle/>
        <a:p>
          <a:endParaRPr lang="en-US"/>
        </a:p>
      </dgm:t>
    </dgm:pt>
    <dgm:pt modelId="{364CE0CA-5F72-4F98-A008-FE1CCB88E6A9}">
      <dgm:prSet/>
      <dgm:spPr>
        <a:solidFill>
          <a:schemeClr val="accent1"/>
        </a:solidFill>
      </dgm:spPr>
      <dgm:t>
        <a:bodyPr/>
        <a:lstStyle/>
        <a:p>
          <a:r>
            <a:rPr lang="en-US" dirty="0">
              <a:latin typeface="Helvetica LT Std Black" panose="020B0904030502020204" pitchFamily="34" charset="0"/>
            </a:rPr>
            <a:t>instructional quality (preschool to grade 12);</a:t>
          </a:r>
        </a:p>
      </dgm:t>
    </dgm:pt>
    <dgm:pt modelId="{AA9C5B7E-F90E-485B-81D1-CD46D9B6E921}" type="parTrans" cxnId="{E21B2163-72D4-482C-A748-726FC7AB1B23}">
      <dgm:prSet/>
      <dgm:spPr/>
      <dgm:t>
        <a:bodyPr/>
        <a:lstStyle/>
        <a:p>
          <a:endParaRPr lang="en-US"/>
        </a:p>
      </dgm:t>
    </dgm:pt>
    <dgm:pt modelId="{CDCD9444-8904-44C3-AEAA-FB43F43FD83B}" type="sibTrans" cxnId="{E21B2163-72D4-482C-A748-726FC7AB1B23}">
      <dgm:prSet phldrT="03" phldr="0"/>
      <dgm:spPr/>
      <dgm:t>
        <a:bodyPr/>
        <a:lstStyle/>
        <a:p>
          <a:endParaRPr lang="en-US"/>
        </a:p>
      </dgm:t>
    </dgm:pt>
    <dgm:pt modelId="{A2D7FB25-5647-4D07-B071-FDD447CF7404}">
      <dgm:prSet/>
      <dgm:spPr>
        <a:solidFill>
          <a:schemeClr val="accent1"/>
        </a:solidFill>
      </dgm:spPr>
      <dgm:t>
        <a:bodyPr/>
        <a:lstStyle/>
        <a:p>
          <a:r>
            <a:rPr lang="en-US" dirty="0">
              <a:latin typeface="Helvetica LT Std Black" panose="020B0904030502020204" pitchFamily="34" charset="0"/>
            </a:rPr>
            <a:t>community participation with literacy-related activities;</a:t>
          </a:r>
        </a:p>
      </dgm:t>
    </dgm:pt>
    <dgm:pt modelId="{7A52E9FF-C16C-403F-8BEA-3F4BCAADF08D}" type="parTrans" cxnId="{524B830E-85C6-4CD9-AAC3-324879F13056}">
      <dgm:prSet/>
      <dgm:spPr/>
      <dgm:t>
        <a:bodyPr/>
        <a:lstStyle/>
        <a:p>
          <a:endParaRPr lang="en-US"/>
        </a:p>
      </dgm:t>
    </dgm:pt>
    <dgm:pt modelId="{CBD4444F-C0D6-4B92-9931-0C58FDDC4514}" type="sibTrans" cxnId="{524B830E-85C6-4CD9-AAC3-324879F13056}">
      <dgm:prSet phldrT="04" phldr="0"/>
      <dgm:spPr/>
      <dgm:t>
        <a:bodyPr/>
        <a:lstStyle/>
        <a:p>
          <a:endParaRPr lang="en-US"/>
        </a:p>
      </dgm:t>
    </dgm:pt>
    <dgm:pt modelId="{540C02F7-F9B0-467B-8F75-0A722DD3D7A9}">
      <dgm:prSet/>
      <dgm:spPr>
        <a:solidFill>
          <a:schemeClr val="accent1"/>
        </a:solidFill>
      </dgm:spPr>
      <dgm:t>
        <a:bodyPr/>
        <a:lstStyle/>
        <a:p>
          <a:r>
            <a:rPr lang="en-US">
              <a:latin typeface="Helvetica LT Std Black" panose="020B0904030502020204" pitchFamily="34" charset="0"/>
            </a:rPr>
            <a:t>school climate; </a:t>
          </a:r>
        </a:p>
      </dgm:t>
    </dgm:pt>
    <dgm:pt modelId="{7C011B3E-EC8E-4118-BCF2-B7089F6231A8}" type="parTrans" cxnId="{F5A67894-BF72-41C5-8983-E1E3DD92D014}">
      <dgm:prSet/>
      <dgm:spPr/>
      <dgm:t>
        <a:bodyPr/>
        <a:lstStyle/>
        <a:p>
          <a:endParaRPr lang="en-US"/>
        </a:p>
      </dgm:t>
    </dgm:pt>
    <dgm:pt modelId="{3D9531B9-EFDA-4E48-A1CF-32E50F22C0D3}" type="sibTrans" cxnId="{F5A67894-BF72-41C5-8983-E1E3DD92D014}">
      <dgm:prSet phldrT="05" phldr="0"/>
      <dgm:spPr/>
      <dgm:t>
        <a:bodyPr/>
        <a:lstStyle/>
        <a:p>
          <a:endParaRPr lang="en-US"/>
        </a:p>
      </dgm:t>
    </dgm:pt>
    <dgm:pt modelId="{CDB8393F-F379-4EBF-ACCA-CECCDF774AA1}">
      <dgm:prSet/>
      <dgm:spPr>
        <a:solidFill>
          <a:schemeClr val="accent1"/>
        </a:solidFill>
      </dgm:spPr>
      <dgm:t>
        <a:bodyPr/>
        <a:lstStyle/>
        <a:p>
          <a:r>
            <a:rPr lang="en-US" dirty="0">
              <a:latin typeface="Helvetica LT Std Black" panose="020B0904030502020204" pitchFamily="34" charset="0"/>
            </a:rPr>
            <a:t>systemic policies at the state level. </a:t>
          </a:r>
        </a:p>
      </dgm:t>
    </dgm:pt>
    <dgm:pt modelId="{AD4ECA03-9DBB-4EA0-BBDC-821A502E04A2}" type="parTrans" cxnId="{A1C947A6-3211-48E1-9E84-B1129337895A}">
      <dgm:prSet/>
      <dgm:spPr/>
      <dgm:t>
        <a:bodyPr/>
        <a:lstStyle/>
        <a:p>
          <a:endParaRPr lang="en-US"/>
        </a:p>
      </dgm:t>
    </dgm:pt>
    <dgm:pt modelId="{EFA5FB1F-72C5-4EE0-92D4-2C3EA294FE02}" type="sibTrans" cxnId="{A1C947A6-3211-48E1-9E84-B1129337895A}">
      <dgm:prSet phldrT="06" phldr="0"/>
      <dgm:spPr/>
      <dgm:t>
        <a:bodyPr/>
        <a:lstStyle/>
        <a:p>
          <a:endParaRPr lang="en-US"/>
        </a:p>
      </dgm:t>
    </dgm:pt>
    <dgm:pt modelId="{D3D4D1D8-48E4-4240-978C-A082497CA77E}" type="pres">
      <dgm:prSet presAssocID="{8021CA44-B582-4940-9B13-393BF360A490}" presName="diagram" presStyleCnt="0">
        <dgm:presLayoutVars>
          <dgm:dir/>
          <dgm:resizeHandles val="exact"/>
        </dgm:presLayoutVars>
      </dgm:prSet>
      <dgm:spPr/>
    </dgm:pt>
    <dgm:pt modelId="{780C62C7-701E-4FBA-BA94-B7081F7D586F}" type="pres">
      <dgm:prSet presAssocID="{1DD40DA6-4700-4B07-BB58-3318DA3641F4}" presName="node" presStyleLbl="node1" presStyleIdx="0" presStyleCnt="6">
        <dgm:presLayoutVars>
          <dgm:bulletEnabled val="1"/>
        </dgm:presLayoutVars>
      </dgm:prSet>
      <dgm:spPr/>
    </dgm:pt>
    <dgm:pt modelId="{AC749A05-B399-4C01-8418-693A9D9F921C}" type="pres">
      <dgm:prSet presAssocID="{1FF795FB-90BC-4530-9E86-58D3294F52E8}" presName="sibTrans" presStyleCnt="0"/>
      <dgm:spPr/>
    </dgm:pt>
    <dgm:pt modelId="{3BAD8E28-903E-4BD9-89C5-DBDB87DA0B15}" type="pres">
      <dgm:prSet presAssocID="{B605E54B-3E03-4D54-806D-AB89E234A3A7}" presName="node" presStyleLbl="node1" presStyleIdx="1" presStyleCnt="6">
        <dgm:presLayoutVars>
          <dgm:bulletEnabled val="1"/>
        </dgm:presLayoutVars>
      </dgm:prSet>
      <dgm:spPr/>
    </dgm:pt>
    <dgm:pt modelId="{CED8C030-F910-4B5C-8B28-A320AE21BED1}" type="pres">
      <dgm:prSet presAssocID="{606EA115-4F26-4BD8-981F-F1F0022DF990}" presName="sibTrans" presStyleCnt="0"/>
      <dgm:spPr/>
    </dgm:pt>
    <dgm:pt modelId="{F5EF840E-F78C-4DEE-82FC-2C88D6C83C9B}" type="pres">
      <dgm:prSet presAssocID="{364CE0CA-5F72-4F98-A008-FE1CCB88E6A9}" presName="node" presStyleLbl="node1" presStyleIdx="2" presStyleCnt="6">
        <dgm:presLayoutVars>
          <dgm:bulletEnabled val="1"/>
        </dgm:presLayoutVars>
      </dgm:prSet>
      <dgm:spPr/>
    </dgm:pt>
    <dgm:pt modelId="{265E4E93-D26B-43CF-B8D3-AD501D351072}" type="pres">
      <dgm:prSet presAssocID="{CDCD9444-8904-44C3-AEAA-FB43F43FD83B}" presName="sibTrans" presStyleCnt="0"/>
      <dgm:spPr/>
    </dgm:pt>
    <dgm:pt modelId="{8EFFE860-720B-4CBD-8B18-421D1262FCD7}" type="pres">
      <dgm:prSet presAssocID="{A2D7FB25-5647-4D07-B071-FDD447CF7404}" presName="node" presStyleLbl="node1" presStyleIdx="3" presStyleCnt="6">
        <dgm:presLayoutVars>
          <dgm:bulletEnabled val="1"/>
        </dgm:presLayoutVars>
      </dgm:prSet>
      <dgm:spPr/>
    </dgm:pt>
    <dgm:pt modelId="{B56254C3-BC59-4427-B596-3446BF23A2F9}" type="pres">
      <dgm:prSet presAssocID="{CBD4444F-C0D6-4B92-9931-0C58FDDC4514}" presName="sibTrans" presStyleCnt="0"/>
      <dgm:spPr/>
    </dgm:pt>
    <dgm:pt modelId="{B4D0C22B-AAF1-4750-9D53-13D4C96B31BB}" type="pres">
      <dgm:prSet presAssocID="{540C02F7-F9B0-467B-8F75-0A722DD3D7A9}" presName="node" presStyleLbl="node1" presStyleIdx="4" presStyleCnt="6">
        <dgm:presLayoutVars>
          <dgm:bulletEnabled val="1"/>
        </dgm:presLayoutVars>
      </dgm:prSet>
      <dgm:spPr/>
    </dgm:pt>
    <dgm:pt modelId="{35F5134C-BE70-48D0-95CC-FBAEE1018FF4}" type="pres">
      <dgm:prSet presAssocID="{3D9531B9-EFDA-4E48-A1CF-32E50F22C0D3}" presName="sibTrans" presStyleCnt="0"/>
      <dgm:spPr/>
    </dgm:pt>
    <dgm:pt modelId="{54BDCCE9-B865-44BC-8767-8A85499D4051}" type="pres">
      <dgm:prSet presAssocID="{CDB8393F-F379-4EBF-ACCA-CECCDF774AA1}" presName="node" presStyleLbl="node1" presStyleIdx="5" presStyleCnt="6">
        <dgm:presLayoutVars>
          <dgm:bulletEnabled val="1"/>
        </dgm:presLayoutVars>
      </dgm:prSet>
      <dgm:spPr/>
    </dgm:pt>
  </dgm:ptLst>
  <dgm:cxnLst>
    <dgm:cxn modelId="{524B830E-85C6-4CD9-AAC3-324879F13056}" srcId="{8021CA44-B582-4940-9B13-393BF360A490}" destId="{A2D7FB25-5647-4D07-B071-FDD447CF7404}" srcOrd="3" destOrd="0" parTransId="{7A52E9FF-C16C-403F-8BEA-3F4BCAADF08D}" sibTransId="{CBD4444F-C0D6-4B92-9931-0C58FDDC4514}"/>
    <dgm:cxn modelId="{20D03735-2A0A-40FC-BC48-C86AF0ADE040}" type="presOf" srcId="{8021CA44-B582-4940-9B13-393BF360A490}" destId="{D3D4D1D8-48E4-4240-978C-A082497CA77E}" srcOrd="0" destOrd="0" presId="urn:microsoft.com/office/officeart/2005/8/layout/default"/>
    <dgm:cxn modelId="{A445FE3B-C3DB-4F8E-909B-BC07A407CBE3}" srcId="{8021CA44-B582-4940-9B13-393BF360A490}" destId="{1DD40DA6-4700-4B07-BB58-3318DA3641F4}" srcOrd="0" destOrd="0" parTransId="{A15FE465-F894-4FA3-AE5B-BBA87628F6F7}" sibTransId="{1FF795FB-90BC-4530-9E86-58D3294F52E8}"/>
    <dgm:cxn modelId="{C4A7193F-148C-4D4C-B70E-5C30AFD92F9D}" type="presOf" srcId="{364CE0CA-5F72-4F98-A008-FE1CCB88E6A9}" destId="{F5EF840E-F78C-4DEE-82FC-2C88D6C83C9B}" srcOrd="0" destOrd="0" presId="urn:microsoft.com/office/officeart/2005/8/layout/default"/>
    <dgm:cxn modelId="{E21B2163-72D4-482C-A748-726FC7AB1B23}" srcId="{8021CA44-B582-4940-9B13-393BF360A490}" destId="{364CE0CA-5F72-4F98-A008-FE1CCB88E6A9}" srcOrd="2" destOrd="0" parTransId="{AA9C5B7E-F90E-485B-81D1-CD46D9B6E921}" sibTransId="{CDCD9444-8904-44C3-AEAA-FB43F43FD83B}"/>
    <dgm:cxn modelId="{32702667-9BB0-4CD5-83F4-870C6E9B8F9A}" srcId="{8021CA44-B582-4940-9B13-393BF360A490}" destId="{B605E54B-3E03-4D54-806D-AB89E234A3A7}" srcOrd="1" destOrd="0" parTransId="{F103D1C3-2002-4025-B005-63DC2E0AF262}" sibTransId="{606EA115-4F26-4BD8-981F-F1F0022DF990}"/>
    <dgm:cxn modelId="{9CC00787-5DA6-42D0-B17C-49EC739E2057}" type="presOf" srcId="{CDB8393F-F379-4EBF-ACCA-CECCDF774AA1}" destId="{54BDCCE9-B865-44BC-8767-8A85499D4051}" srcOrd="0" destOrd="0" presId="urn:microsoft.com/office/officeart/2005/8/layout/default"/>
    <dgm:cxn modelId="{F0ABB38F-EF70-468A-856F-60CC003E23F1}" type="presOf" srcId="{540C02F7-F9B0-467B-8F75-0A722DD3D7A9}" destId="{B4D0C22B-AAF1-4750-9D53-13D4C96B31BB}" srcOrd="0" destOrd="0" presId="urn:microsoft.com/office/officeart/2005/8/layout/default"/>
    <dgm:cxn modelId="{8CD70D91-2F70-40F4-A7F4-3BFFFAD4BF5A}" type="presOf" srcId="{A2D7FB25-5647-4D07-B071-FDD447CF7404}" destId="{8EFFE860-720B-4CBD-8B18-421D1262FCD7}" srcOrd="0" destOrd="0" presId="urn:microsoft.com/office/officeart/2005/8/layout/default"/>
    <dgm:cxn modelId="{F5A67894-BF72-41C5-8983-E1E3DD92D014}" srcId="{8021CA44-B582-4940-9B13-393BF360A490}" destId="{540C02F7-F9B0-467B-8F75-0A722DD3D7A9}" srcOrd="4" destOrd="0" parTransId="{7C011B3E-EC8E-4118-BCF2-B7089F6231A8}" sibTransId="{3D9531B9-EFDA-4E48-A1CF-32E50F22C0D3}"/>
    <dgm:cxn modelId="{A1C947A6-3211-48E1-9E84-B1129337895A}" srcId="{8021CA44-B582-4940-9B13-393BF360A490}" destId="{CDB8393F-F379-4EBF-ACCA-CECCDF774AA1}" srcOrd="5" destOrd="0" parTransId="{AD4ECA03-9DBB-4EA0-BBDC-821A502E04A2}" sibTransId="{EFA5FB1F-72C5-4EE0-92D4-2C3EA294FE02}"/>
    <dgm:cxn modelId="{EC21C1AA-6FF9-46E9-A3D0-C38C150FE3A2}" type="presOf" srcId="{1DD40DA6-4700-4B07-BB58-3318DA3641F4}" destId="{780C62C7-701E-4FBA-BA94-B7081F7D586F}" srcOrd="0" destOrd="0" presId="urn:microsoft.com/office/officeart/2005/8/layout/default"/>
    <dgm:cxn modelId="{C30659E1-0E44-4B99-A1D7-0DC056B1AF1B}" type="presOf" srcId="{B605E54B-3E03-4D54-806D-AB89E234A3A7}" destId="{3BAD8E28-903E-4BD9-89C5-DBDB87DA0B15}" srcOrd="0" destOrd="0" presId="urn:microsoft.com/office/officeart/2005/8/layout/default"/>
    <dgm:cxn modelId="{06E0DE97-5A6B-40A5-BFDC-5800F71B5CB9}" type="presParOf" srcId="{D3D4D1D8-48E4-4240-978C-A082497CA77E}" destId="{780C62C7-701E-4FBA-BA94-B7081F7D586F}" srcOrd="0" destOrd="0" presId="urn:microsoft.com/office/officeart/2005/8/layout/default"/>
    <dgm:cxn modelId="{45EFF628-1A98-4FBF-9433-A1686446A32B}" type="presParOf" srcId="{D3D4D1D8-48E4-4240-978C-A082497CA77E}" destId="{AC749A05-B399-4C01-8418-693A9D9F921C}" srcOrd="1" destOrd="0" presId="urn:microsoft.com/office/officeart/2005/8/layout/default"/>
    <dgm:cxn modelId="{CD3D72AB-FF2E-4AAB-BD8A-21D9983054C0}" type="presParOf" srcId="{D3D4D1D8-48E4-4240-978C-A082497CA77E}" destId="{3BAD8E28-903E-4BD9-89C5-DBDB87DA0B15}" srcOrd="2" destOrd="0" presId="urn:microsoft.com/office/officeart/2005/8/layout/default"/>
    <dgm:cxn modelId="{3125396B-BA8A-48DF-91F4-6E7F0C92D70F}" type="presParOf" srcId="{D3D4D1D8-48E4-4240-978C-A082497CA77E}" destId="{CED8C030-F910-4B5C-8B28-A320AE21BED1}" srcOrd="3" destOrd="0" presId="urn:microsoft.com/office/officeart/2005/8/layout/default"/>
    <dgm:cxn modelId="{158AC1B8-58A0-4809-A0D4-11FB9A6E5F3C}" type="presParOf" srcId="{D3D4D1D8-48E4-4240-978C-A082497CA77E}" destId="{F5EF840E-F78C-4DEE-82FC-2C88D6C83C9B}" srcOrd="4" destOrd="0" presId="urn:microsoft.com/office/officeart/2005/8/layout/default"/>
    <dgm:cxn modelId="{4E08DCF4-0C39-4FB8-9C21-D0D18D739862}" type="presParOf" srcId="{D3D4D1D8-48E4-4240-978C-A082497CA77E}" destId="{265E4E93-D26B-43CF-B8D3-AD501D351072}" srcOrd="5" destOrd="0" presId="urn:microsoft.com/office/officeart/2005/8/layout/default"/>
    <dgm:cxn modelId="{A75668C2-A973-4997-A0A5-3035C7004689}" type="presParOf" srcId="{D3D4D1D8-48E4-4240-978C-A082497CA77E}" destId="{8EFFE860-720B-4CBD-8B18-421D1262FCD7}" srcOrd="6" destOrd="0" presId="urn:microsoft.com/office/officeart/2005/8/layout/default"/>
    <dgm:cxn modelId="{B11AD7EE-5A06-4C36-AC38-7C5BAB1D7DE8}" type="presParOf" srcId="{D3D4D1D8-48E4-4240-978C-A082497CA77E}" destId="{B56254C3-BC59-4427-B596-3446BF23A2F9}" srcOrd="7" destOrd="0" presId="urn:microsoft.com/office/officeart/2005/8/layout/default"/>
    <dgm:cxn modelId="{4CD58C72-31B5-44CA-8623-34BCD833B193}" type="presParOf" srcId="{D3D4D1D8-48E4-4240-978C-A082497CA77E}" destId="{B4D0C22B-AAF1-4750-9D53-13D4C96B31BB}" srcOrd="8" destOrd="0" presId="urn:microsoft.com/office/officeart/2005/8/layout/default"/>
    <dgm:cxn modelId="{E2195EA4-1EC5-40A3-965F-72B680D363D5}" type="presParOf" srcId="{D3D4D1D8-48E4-4240-978C-A082497CA77E}" destId="{35F5134C-BE70-48D0-95CC-FBAEE1018FF4}" srcOrd="9" destOrd="0" presId="urn:microsoft.com/office/officeart/2005/8/layout/default"/>
    <dgm:cxn modelId="{53501324-7BE0-43F7-A91B-E2AC6AA8D543}" type="presParOf" srcId="{D3D4D1D8-48E4-4240-978C-A082497CA77E}" destId="{54BDCCE9-B865-44BC-8767-8A85499D405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6689B0-6EFC-45C3-982D-53001161B4CC}" type="doc">
      <dgm:prSet loTypeId="urn:microsoft.com/office/officeart/2009/3/layout/HorizontalOrganizationChart" loCatId="Inbox" qsTypeId="urn:microsoft.com/office/officeart/2005/8/quickstyle/simple2" qsCatId="simple" csTypeId="urn:microsoft.com/office/officeart/2005/8/colors/accent3_2" csCatId="accent3" phldr="1"/>
      <dgm:spPr/>
      <dgm:t>
        <a:bodyPr/>
        <a:lstStyle/>
        <a:p>
          <a:endParaRPr lang="en-US"/>
        </a:p>
      </dgm:t>
    </dgm:pt>
    <dgm:pt modelId="{7AE94509-5212-4B78-B400-9F74243CFF46}">
      <dgm:prSet/>
      <dgm:spPr>
        <a:solidFill>
          <a:schemeClr val="accent1"/>
        </a:solidFill>
      </dgm:spPr>
      <dgm:t>
        <a:bodyPr/>
        <a:lstStyle/>
        <a:p>
          <a:r>
            <a:rPr lang="en-US" dirty="0">
              <a:latin typeface="Helvetica LT Std Black" panose="020B0904030502020204" pitchFamily="34" charset="0"/>
            </a:rPr>
            <a:t>95% of the funding will be sub-granted to LEAs.  Small districts are encouraged to create collaborative networks with neighboring districts to leverage funding and grant capacity. </a:t>
          </a:r>
        </a:p>
      </dgm:t>
    </dgm:pt>
    <dgm:pt modelId="{A595F8EE-CA50-4484-8946-A2DBAE0D29DD}" type="parTrans" cxnId="{6E0E5825-E19E-4788-BCCE-18773FDDCFA7}">
      <dgm:prSet/>
      <dgm:spPr/>
      <dgm:t>
        <a:bodyPr/>
        <a:lstStyle/>
        <a:p>
          <a:endParaRPr lang="en-US">
            <a:latin typeface="Helvetica LT Std Black" panose="020B0904030502020204" pitchFamily="34" charset="0"/>
          </a:endParaRPr>
        </a:p>
      </dgm:t>
    </dgm:pt>
    <dgm:pt modelId="{259037F5-C4BC-4A7F-8294-A4F7E6EEB7B9}" type="sibTrans" cxnId="{6E0E5825-E19E-4788-BCCE-18773FDDCFA7}">
      <dgm:prSet/>
      <dgm:spPr/>
      <dgm:t>
        <a:bodyPr/>
        <a:lstStyle/>
        <a:p>
          <a:endParaRPr lang="en-US">
            <a:latin typeface="Helvetica LT Std Black" panose="020B0904030502020204" pitchFamily="34" charset="0"/>
          </a:endParaRPr>
        </a:p>
      </dgm:t>
    </dgm:pt>
    <dgm:pt modelId="{4C35B670-828F-4DEA-814E-0F5236359BF8}">
      <dgm:prSet/>
      <dgm:spPr>
        <a:solidFill>
          <a:schemeClr val="accent1"/>
        </a:solidFill>
      </dgm:spPr>
      <dgm:t>
        <a:bodyPr/>
        <a:lstStyle/>
        <a:p>
          <a:r>
            <a:rPr lang="en-US" dirty="0">
              <a:latin typeface="Helvetica LT Std Black" panose="020B0904030502020204" pitchFamily="34" charset="0"/>
            </a:rPr>
            <a:t>5% remains at the State for program administration, professional learning contracts, and evaluation. </a:t>
          </a:r>
        </a:p>
      </dgm:t>
    </dgm:pt>
    <dgm:pt modelId="{53A88512-C4C8-4AA3-A1EF-1AC1E2426114}" type="sibTrans" cxnId="{2314002C-083B-415D-8910-0B4FD813818F}">
      <dgm:prSet/>
      <dgm:spPr/>
      <dgm:t>
        <a:bodyPr/>
        <a:lstStyle/>
        <a:p>
          <a:endParaRPr lang="en-US">
            <a:latin typeface="Helvetica LT Std Black" panose="020B0904030502020204" pitchFamily="34" charset="0"/>
          </a:endParaRPr>
        </a:p>
      </dgm:t>
    </dgm:pt>
    <dgm:pt modelId="{EC7D7DFC-92D3-4065-8811-6C84F71FA646}" type="parTrans" cxnId="{2314002C-083B-415D-8910-0B4FD813818F}">
      <dgm:prSet/>
      <dgm:spPr/>
      <dgm:t>
        <a:bodyPr/>
        <a:lstStyle/>
        <a:p>
          <a:endParaRPr lang="en-US">
            <a:latin typeface="Helvetica LT Std Black" panose="020B0904030502020204" pitchFamily="34" charset="0"/>
          </a:endParaRPr>
        </a:p>
      </dgm:t>
    </dgm:pt>
    <dgm:pt modelId="{E354B1F6-E0A2-45EC-A442-81935A17DE83}" type="pres">
      <dgm:prSet presAssocID="{226689B0-6EFC-45C3-982D-53001161B4CC}" presName="hierChild1" presStyleCnt="0">
        <dgm:presLayoutVars>
          <dgm:orgChart val="1"/>
          <dgm:chPref val="1"/>
          <dgm:dir/>
          <dgm:animOne val="branch"/>
          <dgm:animLvl val="lvl"/>
          <dgm:resizeHandles/>
        </dgm:presLayoutVars>
      </dgm:prSet>
      <dgm:spPr/>
    </dgm:pt>
    <dgm:pt modelId="{92348164-DD2B-494B-BA70-60939485FCD7}" type="pres">
      <dgm:prSet presAssocID="{7AE94509-5212-4B78-B400-9F74243CFF46}" presName="hierRoot1" presStyleCnt="0">
        <dgm:presLayoutVars>
          <dgm:hierBranch val="init"/>
        </dgm:presLayoutVars>
      </dgm:prSet>
      <dgm:spPr/>
    </dgm:pt>
    <dgm:pt modelId="{F8C2C185-853B-4E76-86C9-EC17C80D377F}" type="pres">
      <dgm:prSet presAssocID="{7AE94509-5212-4B78-B400-9F74243CFF46}" presName="rootComposite1" presStyleCnt="0"/>
      <dgm:spPr/>
    </dgm:pt>
    <dgm:pt modelId="{C7E1636F-247B-4CB9-A565-6AF6880FDB6D}" type="pres">
      <dgm:prSet presAssocID="{7AE94509-5212-4B78-B400-9F74243CFF46}" presName="rootText1" presStyleLbl="node0" presStyleIdx="0" presStyleCnt="2" custLinFactNeighborX="-53" custLinFactNeighborY="8899">
        <dgm:presLayoutVars>
          <dgm:chPref val="3"/>
        </dgm:presLayoutVars>
      </dgm:prSet>
      <dgm:spPr/>
    </dgm:pt>
    <dgm:pt modelId="{955DC76A-B491-4DE9-A89C-E21216A23AC6}" type="pres">
      <dgm:prSet presAssocID="{7AE94509-5212-4B78-B400-9F74243CFF46}" presName="rootConnector1" presStyleLbl="node1" presStyleIdx="0" presStyleCnt="0"/>
      <dgm:spPr/>
    </dgm:pt>
    <dgm:pt modelId="{9346EE08-0F05-48F0-AD70-9CAAD7C06750}" type="pres">
      <dgm:prSet presAssocID="{7AE94509-5212-4B78-B400-9F74243CFF46}" presName="hierChild2" presStyleCnt="0"/>
      <dgm:spPr/>
    </dgm:pt>
    <dgm:pt modelId="{A0166726-CB49-4F4F-903A-F8F9C1CE6646}" type="pres">
      <dgm:prSet presAssocID="{7AE94509-5212-4B78-B400-9F74243CFF46}" presName="hierChild3" presStyleCnt="0"/>
      <dgm:spPr/>
    </dgm:pt>
    <dgm:pt modelId="{9C926E9F-078E-4CE1-A811-4F6CB7AB050B}" type="pres">
      <dgm:prSet presAssocID="{4C35B670-828F-4DEA-814E-0F5236359BF8}" presName="hierRoot1" presStyleCnt="0">
        <dgm:presLayoutVars>
          <dgm:hierBranch val="init"/>
        </dgm:presLayoutVars>
      </dgm:prSet>
      <dgm:spPr/>
    </dgm:pt>
    <dgm:pt modelId="{D605BDA6-2F84-4E58-A8F1-321A11448787}" type="pres">
      <dgm:prSet presAssocID="{4C35B670-828F-4DEA-814E-0F5236359BF8}" presName="rootComposite1" presStyleCnt="0"/>
      <dgm:spPr/>
    </dgm:pt>
    <dgm:pt modelId="{5C3B56A0-88D3-4FC5-BFBF-C1816B7E3E8A}" type="pres">
      <dgm:prSet presAssocID="{4C35B670-828F-4DEA-814E-0F5236359BF8}" presName="rootText1" presStyleLbl="node0" presStyleIdx="1" presStyleCnt="2" custLinFactNeighborX="-53" custLinFactNeighborY="-18304">
        <dgm:presLayoutVars>
          <dgm:chPref val="3"/>
        </dgm:presLayoutVars>
      </dgm:prSet>
      <dgm:spPr/>
    </dgm:pt>
    <dgm:pt modelId="{A95ADB56-5FD9-4A1E-80F3-D3B516A5B701}" type="pres">
      <dgm:prSet presAssocID="{4C35B670-828F-4DEA-814E-0F5236359BF8}" presName="rootConnector1" presStyleLbl="node1" presStyleIdx="0" presStyleCnt="0"/>
      <dgm:spPr/>
    </dgm:pt>
    <dgm:pt modelId="{6B392F2A-05DF-418B-9CDC-A191EC4478C6}" type="pres">
      <dgm:prSet presAssocID="{4C35B670-828F-4DEA-814E-0F5236359BF8}" presName="hierChild2" presStyleCnt="0"/>
      <dgm:spPr/>
    </dgm:pt>
    <dgm:pt modelId="{E0E96221-635F-4C1D-9250-C85A3152F2B5}" type="pres">
      <dgm:prSet presAssocID="{4C35B670-828F-4DEA-814E-0F5236359BF8}" presName="hierChild3" presStyleCnt="0"/>
      <dgm:spPr/>
    </dgm:pt>
  </dgm:ptLst>
  <dgm:cxnLst>
    <dgm:cxn modelId="{97EDFE22-F56A-4F77-A1F7-C8344DE8096E}" type="presOf" srcId="{7AE94509-5212-4B78-B400-9F74243CFF46}" destId="{C7E1636F-247B-4CB9-A565-6AF6880FDB6D}" srcOrd="0" destOrd="0" presId="urn:microsoft.com/office/officeart/2009/3/layout/HorizontalOrganizationChart"/>
    <dgm:cxn modelId="{6E0E5825-E19E-4788-BCCE-18773FDDCFA7}" srcId="{226689B0-6EFC-45C3-982D-53001161B4CC}" destId="{7AE94509-5212-4B78-B400-9F74243CFF46}" srcOrd="0" destOrd="0" parTransId="{A595F8EE-CA50-4484-8946-A2DBAE0D29DD}" sibTransId="{259037F5-C4BC-4A7F-8294-A4F7E6EEB7B9}"/>
    <dgm:cxn modelId="{2314002C-083B-415D-8910-0B4FD813818F}" srcId="{226689B0-6EFC-45C3-982D-53001161B4CC}" destId="{4C35B670-828F-4DEA-814E-0F5236359BF8}" srcOrd="1" destOrd="0" parTransId="{EC7D7DFC-92D3-4065-8811-6C84F71FA646}" sibTransId="{53A88512-C4C8-4AA3-A1EF-1AC1E2426114}"/>
    <dgm:cxn modelId="{5AA4C82F-50C7-41DB-B39C-18F16438BD33}" type="presOf" srcId="{7AE94509-5212-4B78-B400-9F74243CFF46}" destId="{955DC76A-B491-4DE9-A89C-E21216A23AC6}" srcOrd="1" destOrd="0" presId="urn:microsoft.com/office/officeart/2009/3/layout/HorizontalOrganizationChart"/>
    <dgm:cxn modelId="{DD1EDFAA-576B-4539-BD6F-890A966FACBD}" type="presOf" srcId="{4C35B670-828F-4DEA-814E-0F5236359BF8}" destId="{5C3B56A0-88D3-4FC5-BFBF-C1816B7E3E8A}" srcOrd="0" destOrd="0" presId="urn:microsoft.com/office/officeart/2009/3/layout/HorizontalOrganizationChart"/>
    <dgm:cxn modelId="{0220C9B2-7B65-4C3D-8274-41BB8A96CC81}" type="presOf" srcId="{226689B0-6EFC-45C3-982D-53001161B4CC}" destId="{E354B1F6-E0A2-45EC-A442-81935A17DE83}" srcOrd="0" destOrd="0" presId="urn:microsoft.com/office/officeart/2009/3/layout/HorizontalOrganizationChart"/>
    <dgm:cxn modelId="{85141ADC-7E41-4F9F-87FF-F0C034CF00D9}" type="presOf" srcId="{4C35B670-828F-4DEA-814E-0F5236359BF8}" destId="{A95ADB56-5FD9-4A1E-80F3-D3B516A5B701}" srcOrd="1" destOrd="0" presId="urn:microsoft.com/office/officeart/2009/3/layout/HorizontalOrganizationChart"/>
    <dgm:cxn modelId="{40F45CC5-70AC-4CE0-B810-B7691A6677D7}" type="presParOf" srcId="{E354B1F6-E0A2-45EC-A442-81935A17DE83}" destId="{92348164-DD2B-494B-BA70-60939485FCD7}" srcOrd="0" destOrd="0" presId="urn:microsoft.com/office/officeart/2009/3/layout/HorizontalOrganizationChart"/>
    <dgm:cxn modelId="{96066613-CE2F-43C2-9269-EA75BE4CED74}" type="presParOf" srcId="{92348164-DD2B-494B-BA70-60939485FCD7}" destId="{F8C2C185-853B-4E76-86C9-EC17C80D377F}" srcOrd="0" destOrd="0" presId="urn:microsoft.com/office/officeart/2009/3/layout/HorizontalOrganizationChart"/>
    <dgm:cxn modelId="{A10AD901-0410-4EE2-8C46-ACB0351F65B0}" type="presParOf" srcId="{F8C2C185-853B-4E76-86C9-EC17C80D377F}" destId="{C7E1636F-247B-4CB9-A565-6AF6880FDB6D}" srcOrd="0" destOrd="0" presId="urn:microsoft.com/office/officeart/2009/3/layout/HorizontalOrganizationChart"/>
    <dgm:cxn modelId="{888300F7-1501-480B-8842-1DD037A98BDF}" type="presParOf" srcId="{F8C2C185-853B-4E76-86C9-EC17C80D377F}" destId="{955DC76A-B491-4DE9-A89C-E21216A23AC6}" srcOrd="1" destOrd="0" presId="urn:microsoft.com/office/officeart/2009/3/layout/HorizontalOrganizationChart"/>
    <dgm:cxn modelId="{0D448A94-23B2-423A-BDEC-AC3D1EE4AEBF}" type="presParOf" srcId="{92348164-DD2B-494B-BA70-60939485FCD7}" destId="{9346EE08-0F05-48F0-AD70-9CAAD7C06750}" srcOrd="1" destOrd="0" presId="urn:microsoft.com/office/officeart/2009/3/layout/HorizontalOrganizationChart"/>
    <dgm:cxn modelId="{2BCEFED6-2D41-478F-B385-A40F269E90E2}" type="presParOf" srcId="{92348164-DD2B-494B-BA70-60939485FCD7}" destId="{A0166726-CB49-4F4F-903A-F8F9C1CE6646}" srcOrd="2" destOrd="0" presId="urn:microsoft.com/office/officeart/2009/3/layout/HorizontalOrganizationChart"/>
    <dgm:cxn modelId="{4FB154D4-C4AA-4DF9-A48E-231015A69D4B}" type="presParOf" srcId="{E354B1F6-E0A2-45EC-A442-81935A17DE83}" destId="{9C926E9F-078E-4CE1-A811-4F6CB7AB050B}" srcOrd="1" destOrd="0" presId="urn:microsoft.com/office/officeart/2009/3/layout/HorizontalOrganizationChart"/>
    <dgm:cxn modelId="{218613B7-7D2D-4A34-96CA-D8D6F4EF34EA}" type="presParOf" srcId="{9C926E9F-078E-4CE1-A811-4F6CB7AB050B}" destId="{D605BDA6-2F84-4E58-A8F1-321A11448787}" srcOrd="0" destOrd="0" presId="urn:microsoft.com/office/officeart/2009/3/layout/HorizontalOrganizationChart"/>
    <dgm:cxn modelId="{D278ACCC-BE32-4FE4-BCA8-E3D031D22D1E}" type="presParOf" srcId="{D605BDA6-2F84-4E58-A8F1-321A11448787}" destId="{5C3B56A0-88D3-4FC5-BFBF-C1816B7E3E8A}" srcOrd="0" destOrd="0" presId="urn:microsoft.com/office/officeart/2009/3/layout/HorizontalOrganizationChart"/>
    <dgm:cxn modelId="{96FFC1BC-3118-4643-A435-D7519D6B5393}" type="presParOf" srcId="{D605BDA6-2F84-4E58-A8F1-321A11448787}" destId="{A95ADB56-5FD9-4A1E-80F3-D3B516A5B701}" srcOrd="1" destOrd="0" presId="urn:microsoft.com/office/officeart/2009/3/layout/HorizontalOrganizationChart"/>
    <dgm:cxn modelId="{1635380C-26F8-47CB-A786-0976CE1AF830}" type="presParOf" srcId="{9C926E9F-078E-4CE1-A811-4F6CB7AB050B}" destId="{6B392F2A-05DF-418B-9CDC-A191EC4478C6}" srcOrd="1" destOrd="0" presId="urn:microsoft.com/office/officeart/2009/3/layout/HorizontalOrganizationChart"/>
    <dgm:cxn modelId="{DFD15350-4634-4616-A6E6-21DE27EA3E55}" type="presParOf" srcId="{9C926E9F-078E-4CE1-A811-4F6CB7AB050B}" destId="{E0E96221-635F-4C1D-9250-C85A3152F2B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82027E-3074-482F-B0F1-87BDCAFC02CD}" type="doc">
      <dgm:prSet loTypeId="urn:microsoft.com/office/officeart/2005/8/layout/hierarchy1" loCatId="Inbox" qsTypeId="urn:microsoft.com/office/officeart/2005/8/quickstyle/simple2" qsCatId="simple" csTypeId="urn:microsoft.com/office/officeart/2005/8/colors/accent3_2" csCatId="accent3" phldr="1"/>
      <dgm:spPr/>
      <dgm:t>
        <a:bodyPr/>
        <a:lstStyle/>
        <a:p>
          <a:endParaRPr lang="en-US"/>
        </a:p>
      </dgm:t>
    </dgm:pt>
    <dgm:pt modelId="{044C1A4C-1F9C-4D7D-8DB0-7096C796D462}">
      <dgm:prSet/>
      <dgm:spPr/>
      <dgm:t>
        <a:bodyPr/>
        <a:lstStyle/>
        <a:p>
          <a:r>
            <a:rPr lang="en-US" dirty="0">
              <a:latin typeface="Helvetica LT Std Black" panose="020B0904030502020204" pitchFamily="34" charset="0"/>
            </a:rPr>
            <a:t>15% of funding “early learning”  birth to age 5 (community partnerships )</a:t>
          </a:r>
        </a:p>
      </dgm:t>
    </dgm:pt>
    <dgm:pt modelId="{F62EB3A4-00E3-4DB6-BAD9-C065775F628D}" type="parTrans" cxnId="{6F68181F-BBC5-4ADE-9BAF-33AC69830368}">
      <dgm:prSet/>
      <dgm:spPr/>
      <dgm:t>
        <a:bodyPr/>
        <a:lstStyle/>
        <a:p>
          <a:endParaRPr lang="en-US">
            <a:latin typeface="Helvetica LT Std Black" panose="020B0904030502020204" pitchFamily="34" charset="0"/>
          </a:endParaRPr>
        </a:p>
      </dgm:t>
    </dgm:pt>
    <dgm:pt modelId="{B5A647FD-719F-4F68-9BD6-3FCDB72843BE}" type="sibTrans" cxnId="{6F68181F-BBC5-4ADE-9BAF-33AC69830368}">
      <dgm:prSet/>
      <dgm:spPr/>
      <dgm:t>
        <a:bodyPr/>
        <a:lstStyle/>
        <a:p>
          <a:endParaRPr lang="en-US">
            <a:latin typeface="Helvetica LT Std Black" panose="020B0904030502020204" pitchFamily="34" charset="0"/>
          </a:endParaRPr>
        </a:p>
      </dgm:t>
    </dgm:pt>
    <dgm:pt modelId="{1078C213-A152-4179-82EE-EA79A35AD3B1}">
      <dgm:prSet/>
      <dgm:spPr/>
      <dgm:t>
        <a:bodyPr/>
        <a:lstStyle/>
        <a:p>
          <a:r>
            <a:rPr lang="en-US" dirty="0">
              <a:latin typeface="Helvetica LT Std Black" panose="020B0904030502020204" pitchFamily="34" charset="0"/>
            </a:rPr>
            <a:t>40%  of funding kindergarten through grade five (elementary school)</a:t>
          </a:r>
        </a:p>
      </dgm:t>
    </dgm:pt>
    <dgm:pt modelId="{D4FB071E-1782-4CBB-AE04-23B835DBEA71}" type="parTrans" cxnId="{DF28DFA3-98DC-4F64-9DCC-DC63FF5A26B1}">
      <dgm:prSet/>
      <dgm:spPr/>
      <dgm:t>
        <a:bodyPr/>
        <a:lstStyle/>
        <a:p>
          <a:endParaRPr lang="en-US">
            <a:latin typeface="Helvetica LT Std Black" panose="020B0904030502020204" pitchFamily="34" charset="0"/>
          </a:endParaRPr>
        </a:p>
      </dgm:t>
    </dgm:pt>
    <dgm:pt modelId="{6082CF41-C652-489A-8027-7F511C5CB1B5}" type="sibTrans" cxnId="{DF28DFA3-98DC-4F64-9DCC-DC63FF5A26B1}">
      <dgm:prSet/>
      <dgm:spPr/>
      <dgm:t>
        <a:bodyPr/>
        <a:lstStyle/>
        <a:p>
          <a:endParaRPr lang="en-US">
            <a:latin typeface="Helvetica LT Std Black" panose="020B0904030502020204" pitchFamily="34" charset="0"/>
          </a:endParaRPr>
        </a:p>
      </dgm:t>
    </dgm:pt>
    <dgm:pt modelId="{71C73D18-1059-44AE-8B5D-9460A3D46133}">
      <dgm:prSet/>
      <dgm:spPr/>
      <dgm:t>
        <a:bodyPr/>
        <a:lstStyle/>
        <a:p>
          <a:r>
            <a:rPr lang="en-US" dirty="0">
              <a:latin typeface="Helvetica LT Std Black" panose="020B0904030502020204" pitchFamily="34" charset="0"/>
            </a:rPr>
            <a:t>20%  middle </a:t>
          </a:r>
        </a:p>
      </dgm:t>
    </dgm:pt>
    <dgm:pt modelId="{6535E56D-08E4-48C0-B516-6474DF422D31}" type="parTrans" cxnId="{BBB394F4-0331-4184-A838-C5A1F75BAA2F}">
      <dgm:prSet/>
      <dgm:spPr/>
      <dgm:t>
        <a:bodyPr/>
        <a:lstStyle/>
        <a:p>
          <a:endParaRPr lang="en-US">
            <a:latin typeface="Helvetica LT Std Black" panose="020B0904030502020204" pitchFamily="34" charset="0"/>
          </a:endParaRPr>
        </a:p>
      </dgm:t>
    </dgm:pt>
    <dgm:pt modelId="{5D6F81B0-FEB8-43CF-8F94-DAAFEFD1CAC6}" type="sibTrans" cxnId="{BBB394F4-0331-4184-A838-C5A1F75BAA2F}">
      <dgm:prSet/>
      <dgm:spPr/>
      <dgm:t>
        <a:bodyPr/>
        <a:lstStyle/>
        <a:p>
          <a:endParaRPr lang="en-US">
            <a:latin typeface="Helvetica LT Std Black" panose="020B0904030502020204" pitchFamily="34" charset="0"/>
          </a:endParaRPr>
        </a:p>
      </dgm:t>
    </dgm:pt>
    <dgm:pt modelId="{B6161FD7-3525-4298-9913-62B167985AC2}">
      <dgm:prSet/>
      <dgm:spPr/>
      <dgm:t>
        <a:bodyPr/>
        <a:lstStyle/>
        <a:p>
          <a:r>
            <a:rPr lang="en-US" dirty="0">
              <a:latin typeface="Helvetica LT Std Black" panose="020B0904030502020204" pitchFamily="34" charset="0"/>
            </a:rPr>
            <a:t>20% high schools</a:t>
          </a:r>
        </a:p>
      </dgm:t>
    </dgm:pt>
    <dgm:pt modelId="{50E09E75-327A-4739-B1EE-AF2D773FA2A4}" type="parTrans" cxnId="{B2365A52-B33C-4F69-951C-C612B012B3DF}">
      <dgm:prSet/>
      <dgm:spPr/>
      <dgm:t>
        <a:bodyPr/>
        <a:lstStyle/>
        <a:p>
          <a:endParaRPr lang="en-US">
            <a:latin typeface="Helvetica LT Std Black" panose="020B0904030502020204" pitchFamily="34" charset="0"/>
          </a:endParaRPr>
        </a:p>
      </dgm:t>
    </dgm:pt>
    <dgm:pt modelId="{53D35A1D-4D7E-4A2A-9A92-2BEA7C3DB2D3}" type="sibTrans" cxnId="{B2365A52-B33C-4F69-951C-C612B012B3DF}">
      <dgm:prSet/>
      <dgm:spPr/>
      <dgm:t>
        <a:bodyPr/>
        <a:lstStyle/>
        <a:p>
          <a:endParaRPr lang="en-US">
            <a:latin typeface="Helvetica LT Std Black" panose="020B0904030502020204" pitchFamily="34" charset="0"/>
          </a:endParaRPr>
        </a:p>
      </dgm:t>
    </dgm:pt>
    <dgm:pt modelId="{6A1F4073-6759-4044-960C-BA644C8283C7}" type="pres">
      <dgm:prSet presAssocID="{B182027E-3074-482F-B0F1-87BDCAFC02CD}" presName="hierChild1" presStyleCnt="0">
        <dgm:presLayoutVars>
          <dgm:chPref val="1"/>
          <dgm:dir/>
          <dgm:animOne val="branch"/>
          <dgm:animLvl val="lvl"/>
          <dgm:resizeHandles/>
        </dgm:presLayoutVars>
      </dgm:prSet>
      <dgm:spPr/>
    </dgm:pt>
    <dgm:pt modelId="{83317958-8AC8-4A6D-A777-816FE85DE2A1}" type="pres">
      <dgm:prSet presAssocID="{044C1A4C-1F9C-4D7D-8DB0-7096C796D462}" presName="hierRoot1" presStyleCnt="0"/>
      <dgm:spPr/>
    </dgm:pt>
    <dgm:pt modelId="{783DD145-2DFC-41E4-A30A-DC43145A5D87}" type="pres">
      <dgm:prSet presAssocID="{044C1A4C-1F9C-4D7D-8DB0-7096C796D462}" presName="composite" presStyleCnt="0"/>
      <dgm:spPr/>
    </dgm:pt>
    <dgm:pt modelId="{42A55C27-8ACE-4215-8BD1-4E8FA9CE23FB}" type="pres">
      <dgm:prSet presAssocID="{044C1A4C-1F9C-4D7D-8DB0-7096C796D462}" presName="background" presStyleLbl="node0" presStyleIdx="0" presStyleCnt="4"/>
      <dgm:spPr>
        <a:solidFill>
          <a:schemeClr val="accent1"/>
        </a:solidFill>
      </dgm:spPr>
    </dgm:pt>
    <dgm:pt modelId="{25910970-8927-4D94-95BC-318B47989624}" type="pres">
      <dgm:prSet presAssocID="{044C1A4C-1F9C-4D7D-8DB0-7096C796D462}" presName="text" presStyleLbl="fgAcc0" presStyleIdx="0" presStyleCnt="4">
        <dgm:presLayoutVars>
          <dgm:chPref val="3"/>
        </dgm:presLayoutVars>
      </dgm:prSet>
      <dgm:spPr/>
    </dgm:pt>
    <dgm:pt modelId="{0209A459-8A8C-4FBC-903F-EA6AC24233DC}" type="pres">
      <dgm:prSet presAssocID="{044C1A4C-1F9C-4D7D-8DB0-7096C796D462}" presName="hierChild2" presStyleCnt="0"/>
      <dgm:spPr/>
    </dgm:pt>
    <dgm:pt modelId="{9BE5F506-4138-496C-93C6-4475A5648565}" type="pres">
      <dgm:prSet presAssocID="{1078C213-A152-4179-82EE-EA79A35AD3B1}" presName="hierRoot1" presStyleCnt="0"/>
      <dgm:spPr/>
    </dgm:pt>
    <dgm:pt modelId="{F0E243FD-6114-4B5D-A129-BF4B90D7631B}" type="pres">
      <dgm:prSet presAssocID="{1078C213-A152-4179-82EE-EA79A35AD3B1}" presName="composite" presStyleCnt="0"/>
      <dgm:spPr/>
    </dgm:pt>
    <dgm:pt modelId="{F776A34D-58AC-4E1F-914D-B63384971104}" type="pres">
      <dgm:prSet presAssocID="{1078C213-A152-4179-82EE-EA79A35AD3B1}" presName="background" presStyleLbl="node0" presStyleIdx="1" presStyleCnt="4"/>
      <dgm:spPr>
        <a:solidFill>
          <a:schemeClr val="accent1"/>
        </a:solidFill>
      </dgm:spPr>
    </dgm:pt>
    <dgm:pt modelId="{6B4F2433-D721-4B7E-9300-E689D940FD0E}" type="pres">
      <dgm:prSet presAssocID="{1078C213-A152-4179-82EE-EA79A35AD3B1}" presName="text" presStyleLbl="fgAcc0" presStyleIdx="1" presStyleCnt="4">
        <dgm:presLayoutVars>
          <dgm:chPref val="3"/>
        </dgm:presLayoutVars>
      </dgm:prSet>
      <dgm:spPr/>
    </dgm:pt>
    <dgm:pt modelId="{689081CE-A3E5-4325-B990-98470CF39F49}" type="pres">
      <dgm:prSet presAssocID="{1078C213-A152-4179-82EE-EA79A35AD3B1}" presName="hierChild2" presStyleCnt="0"/>
      <dgm:spPr/>
    </dgm:pt>
    <dgm:pt modelId="{440B3B63-8D6C-44DA-B74B-C824DBF69EB8}" type="pres">
      <dgm:prSet presAssocID="{71C73D18-1059-44AE-8B5D-9460A3D46133}" presName="hierRoot1" presStyleCnt="0"/>
      <dgm:spPr/>
    </dgm:pt>
    <dgm:pt modelId="{F8DB756B-4BC7-4F66-BF1A-437F8D816D6B}" type="pres">
      <dgm:prSet presAssocID="{71C73D18-1059-44AE-8B5D-9460A3D46133}" presName="composite" presStyleCnt="0"/>
      <dgm:spPr/>
    </dgm:pt>
    <dgm:pt modelId="{D11B1A25-C76A-4E9F-8B35-25157FB65BC7}" type="pres">
      <dgm:prSet presAssocID="{71C73D18-1059-44AE-8B5D-9460A3D46133}" presName="background" presStyleLbl="node0" presStyleIdx="2" presStyleCnt="4"/>
      <dgm:spPr>
        <a:solidFill>
          <a:schemeClr val="accent1"/>
        </a:solidFill>
      </dgm:spPr>
    </dgm:pt>
    <dgm:pt modelId="{9187B3A4-93D2-4482-9BDD-F57D104691B1}" type="pres">
      <dgm:prSet presAssocID="{71C73D18-1059-44AE-8B5D-9460A3D46133}" presName="text" presStyleLbl="fgAcc0" presStyleIdx="2" presStyleCnt="4">
        <dgm:presLayoutVars>
          <dgm:chPref val="3"/>
        </dgm:presLayoutVars>
      </dgm:prSet>
      <dgm:spPr/>
    </dgm:pt>
    <dgm:pt modelId="{92DED1EA-010B-4096-BC58-7116E05DEAA8}" type="pres">
      <dgm:prSet presAssocID="{71C73D18-1059-44AE-8B5D-9460A3D46133}" presName="hierChild2" presStyleCnt="0"/>
      <dgm:spPr/>
    </dgm:pt>
    <dgm:pt modelId="{2D0288D0-83F9-42C3-9371-89C37F362EF4}" type="pres">
      <dgm:prSet presAssocID="{B6161FD7-3525-4298-9913-62B167985AC2}" presName="hierRoot1" presStyleCnt="0"/>
      <dgm:spPr/>
    </dgm:pt>
    <dgm:pt modelId="{6534BC26-2D36-48D4-8A70-1FC5DE6F6769}" type="pres">
      <dgm:prSet presAssocID="{B6161FD7-3525-4298-9913-62B167985AC2}" presName="composite" presStyleCnt="0"/>
      <dgm:spPr/>
    </dgm:pt>
    <dgm:pt modelId="{C6BB8053-DA44-4B86-B726-7E30FF931E75}" type="pres">
      <dgm:prSet presAssocID="{B6161FD7-3525-4298-9913-62B167985AC2}" presName="background" presStyleLbl="node0" presStyleIdx="3" presStyleCnt="4"/>
      <dgm:spPr>
        <a:solidFill>
          <a:schemeClr val="accent1"/>
        </a:solidFill>
      </dgm:spPr>
    </dgm:pt>
    <dgm:pt modelId="{807017BD-E9E5-4484-B5C6-A8143EB0AC9B}" type="pres">
      <dgm:prSet presAssocID="{B6161FD7-3525-4298-9913-62B167985AC2}" presName="text" presStyleLbl="fgAcc0" presStyleIdx="3" presStyleCnt="4">
        <dgm:presLayoutVars>
          <dgm:chPref val="3"/>
        </dgm:presLayoutVars>
      </dgm:prSet>
      <dgm:spPr/>
    </dgm:pt>
    <dgm:pt modelId="{02712E49-B4A6-4485-AE37-88F0D3F23CC7}" type="pres">
      <dgm:prSet presAssocID="{B6161FD7-3525-4298-9913-62B167985AC2}" presName="hierChild2" presStyleCnt="0"/>
      <dgm:spPr/>
    </dgm:pt>
  </dgm:ptLst>
  <dgm:cxnLst>
    <dgm:cxn modelId="{C61EF315-2C26-4702-82E5-8184C0A5D2E3}" type="presOf" srcId="{044C1A4C-1F9C-4D7D-8DB0-7096C796D462}" destId="{25910970-8927-4D94-95BC-318B47989624}" srcOrd="0" destOrd="0" presId="urn:microsoft.com/office/officeart/2005/8/layout/hierarchy1"/>
    <dgm:cxn modelId="{6F68181F-BBC5-4ADE-9BAF-33AC69830368}" srcId="{B182027E-3074-482F-B0F1-87BDCAFC02CD}" destId="{044C1A4C-1F9C-4D7D-8DB0-7096C796D462}" srcOrd="0" destOrd="0" parTransId="{F62EB3A4-00E3-4DB6-BAD9-C065775F628D}" sibTransId="{B5A647FD-719F-4F68-9BD6-3FCDB72843BE}"/>
    <dgm:cxn modelId="{AB9BAE37-30FE-4880-80EB-4F847FFDBC98}" type="presOf" srcId="{B6161FD7-3525-4298-9913-62B167985AC2}" destId="{807017BD-E9E5-4484-B5C6-A8143EB0AC9B}" srcOrd="0" destOrd="0" presId="urn:microsoft.com/office/officeart/2005/8/layout/hierarchy1"/>
    <dgm:cxn modelId="{A588044B-FFC1-4D36-A75E-8DEAFD8466F2}" type="presOf" srcId="{B182027E-3074-482F-B0F1-87BDCAFC02CD}" destId="{6A1F4073-6759-4044-960C-BA644C8283C7}" srcOrd="0" destOrd="0" presId="urn:microsoft.com/office/officeart/2005/8/layout/hierarchy1"/>
    <dgm:cxn modelId="{B2365A52-B33C-4F69-951C-C612B012B3DF}" srcId="{B182027E-3074-482F-B0F1-87BDCAFC02CD}" destId="{B6161FD7-3525-4298-9913-62B167985AC2}" srcOrd="3" destOrd="0" parTransId="{50E09E75-327A-4739-B1EE-AF2D773FA2A4}" sibTransId="{53D35A1D-4D7E-4A2A-9A92-2BEA7C3DB2D3}"/>
    <dgm:cxn modelId="{26D13376-E3A9-490B-A3A8-545F5BE8EC11}" type="presOf" srcId="{71C73D18-1059-44AE-8B5D-9460A3D46133}" destId="{9187B3A4-93D2-4482-9BDD-F57D104691B1}" srcOrd="0" destOrd="0" presId="urn:microsoft.com/office/officeart/2005/8/layout/hierarchy1"/>
    <dgm:cxn modelId="{A1DA3A8A-16CF-456D-AC89-4A0B3E333567}" type="presOf" srcId="{1078C213-A152-4179-82EE-EA79A35AD3B1}" destId="{6B4F2433-D721-4B7E-9300-E689D940FD0E}" srcOrd="0" destOrd="0" presId="urn:microsoft.com/office/officeart/2005/8/layout/hierarchy1"/>
    <dgm:cxn modelId="{DF28DFA3-98DC-4F64-9DCC-DC63FF5A26B1}" srcId="{B182027E-3074-482F-B0F1-87BDCAFC02CD}" destId="{1078C213-A152-4179-82EE-EA79A35AD3B1}" srcOrd="1" destOrd="0" parTransId="{D4FB071E-1782-4CBB-AE04-23B835DBEA71}" sibTransId="{6082CF41-C652-489A-8027-7F511C5CB1B5}"/>
    <dgm:cxn modelId="{BBB394F4-0331-4184-A838-C5A1F75BAA2F}" srcId="{B182027E-3074-482F-B0F1-87BDCAFC02CD}" destId="{71C73D18-1059-44AE-8B5D-9460A3D46133}" srcOrd="2" destOrd="0" parTransId="{6535E56D-08E4-48C0-B516-6474DF422D31}" sibTransId="{5D6F81B0-FEB8-43CF-8F94-DAAFEFD1CAC6}"/>
    <dgm:cxn modelId="{34ADDA67-F7F5-4223-9035-9E70745C7100}" type="presParOf" srcId="{6A1F4073-6759-4044-960C-BA644C8283C7}" destId="{83317958-8AC8-4A6D-A777-816FE85DE2A1}" srcOrd="0" destOrd="0" presId="urn:microsoft.com/office/officeart/2005/8/layout/hierarchy1"/>
    <dgm:cxn modelId="{08C2477B-006F-4189-9ECC-BD1D13FC17EA}" type="presParOf" srcId="{83317958-8AC8-4A6D-A777-816FE85DE2A1}" destId="{783DD145-2DFC-41E4-A30A-DC43145A5D87}" srcOrd="0" destOrd="0" presId="urn:microsoft.com/office/officeart/2005/8/layout/hierarchy1"/>
    <dgm:cxn modelId="{E121B354-5A98-40A6-96C6-428D34DCB7AD}" type="presParOf" srcId="{783DD145-2DFC-41E4-A30A-DC43145A5D87}" destId="{42A55C27-8ACE-4215-8BD1-4E8FA9CE23FB}" srcOrd="0" destOrd="0" presId="urn:microsoft.com/office/officeart/2005/8/layout/hierarchy1"/>
    <dgm:cxn modelId="{9E52468E-CE56-4584-BCBC-466423F5FC30}" type="presParOf" srcId="{783DD145-2DFC-41E4-A30A-DC43145A5D87}" destId="{25910970-8927-4D94-95BC-318B47989624}" srcOrd="1" destOrd="0" presId="urn:microsoft.com/office/officeart/2005/8/layout/hierarchy1"/>
    <dgm:cxn modelId="{B20FF380-EBD2-4476-AF62-C6F5B476F988}" type="presParOf" srcId="{83317958-8AC8-4A6D-A777-816FE85DE2A1}" destId="{0209A459-8A8C-4FBC-903F-EA6AC24233DC}" srcOrd="1" destOrd="0" presId="urn:microsoft.com/office/officeart/2005/8/layout/hierarchy1"/>
    <dgm:cxn modelId="{91B79B93-6066-44EC-A4FE-2B19DBBE28A1}" type="presParOf" srcId="{6A1F4073-6759-4044-960C-BA644C8283C7}" destId="{9BE5F506-4138-496C-93C6-4475A5648565}" srcOrd="1" destOrd="0" presId="urn:microsoft.com/office/officeart/2005/8/layout/hierarchy1"/>
    <dgm:cxn modelId="{6F72D645-46E2-44AF-A4D3-AD5287D0508C}" type="presParOf" srcId="{9BE5F506-4138-496C-93C6-4475A5648565}" destId="{F0E243FD-6114-4B5D-A129-BF4B90D7631B}" srcOrd="0" destOrd="0" presId="urn:microsoft.com/office/officeart/2005/8/layout/hierarchy1"/>
    <dgm:cxn modelId="{64300A3C-BACA-47E1-8887-FD64B9253AF1}" type="presParOf" srcId="{F0E243FD-6114-4B5D-A129-BF4B90D7631B}" destId="{F776A34D-58AC-4E1F-914D-B63384971104}" srcOrd="0" destOrd="0" presId="urn:microsoft.com/office/officeart/2005/8/layout/hierarchy1"/>
    <dgm:cxn modelId="{C8BBA1EC-539D-4F55-90BC-62F08B07CC8D}" type="presParOf" srcId="{F0E243FD-6114-4B5D-A129-BF4B90D7631B}" destId="{6B4F2433-D721-4B7E-9300-E689D940FD0E}" srcOrd="1" destOrd="0" presId="urn:microsoft.com/office/officeart/2005/8/layout/hierarchy1"/>
    <dgm:cxn modelId="{A998EE1C-C9FA-4891-8026-A887005B40F6}" type="presParOf" srcId="{9BE5F506-4138-496C-93C6-4475A5648565}" destId="{689081CE-A3E5-4325-B990-98470CF39F49}" srcOrd="1" destOrd="0" presId="urn:microsoft.com/office/officeart/2005/8/layout/hierarchy1"/>
    <dgm:cxn modelId="{2326DC51-E619-4D52-80BF-A392DC48B09F}" type="presParOf" srcId="{6A1F4073-6759-4044-960C-BA644C8283C7}" destId="{440B3B63-8D6C-44DA-B74B-C824DBF69EB8}" srcOrd="2" destOrd="0" presId="urn:microsoft.com/office/officeart/2005/8/layout/hierarchy1"/>
    <dgm:cxn modelId="{0E1718A9-9262-41AA-B457-4E223DD70A14}" type="presParOf" srcId="{440B3B63-8D6C-44DA-B74B-C824DBF69EB8}" destId="{F8DB756B-4BC7-4F66-BF1A-437F8D816D6B}" srcOrd="0" destOrd="0" presId="urn:microsoft.com/office/officeart/2005/8/layout/hierarchy1"/>
    <dgm:cxn modelId="{44CAB00A-1EE3-4346-940B-80B723FDCB94}" type="presParOf" srcId="{F8DB756B-4BC7-4F66-BF1A-437F8D816D6B}" destId="{D11B1A25-C76A-4E9F-8B35-25157FB65BC7}" srcOrd="0" destOrd="0" presId="urn:microsoft.com/office/officeart/2005/8/layout/hierarchy1"/>
    <dgm:cxn modelId="{DB82C68C-9B88-4A30-8A59-20E9204E4708}" type="presParOf" srcId="{F8DB756B-4BC7-4F66-BF1A-437F8D816D6B}" destId="{9187B3A4-93D2-4482-9BDD-F57D104691B1}" srcOrd="1" destOrd="0" presId="urn:microsoft.com/office/officeart/2005/8/layout/hierarchy1"/>
    <dgm:cxn modelId="{F49CE13A-828B-4098-B6C5-D67F00F47EEC}" type="presParOf" srcId="{440B3B63-8D6C-44DA-B74B-C824DBF69EB8}" destId="{92DED1EA-010B-4096-BC58-7116E05DEAA8}" srcOrd="1" destOrd="0" presId="urn:microsoft.com/office/officeart/2005/8/layout/hierarchy1"/>
    <dgm:cxn modelId="{E013FD53-065B-410E-84DF-9411995128C3}" type="presParOf" srcId="{6A1F4073-6759-4044-960C-BA644C8283C7}" destId="{2D0288D0-83F9-42C3-9371-89C37F362EF4}" srcOrd="3" destOrd="0" presId="urn:microsoft.com/office/officeart/2005/8/layout/hierarchy1"/>
    <dgm:cxn modelId="{DC8AD1D1-FF0F-48B1-AC78-01FE3D2D79C9}" type="presParOf" srcId="{2D0288D0-83F9-42C3-9371-89C37F362EF4}" destId="{6534BC26-2D36-48D4-8A70-1FC5DE6F6769}" srcOrd="0" destOrd="0" presId="urn:microsoft.com/office/officeart/2005/8/layout/hierarchy1"/>
    <dgm:cxn modelId="{39F6B674-552E-4918-97E4-105FC6025CB0}" type="presParOf" srcId="{6534BC26-2D36-48D4-8A70-1FC5DE6F6769}" destId="{C6BB8053-DA44-4B86-B726-7E30FF931E75}" srcOrd="0" destOrd="0" presId="urn:microsoft.com/office/officeart/2005/8/layout/hierarchy1"/>
    <dgm:cxn modelId="{E8CAA2D0-9C10-4382-B74B-E001CBC43209}" type="presParOf" srcId="{6534BC26-2D36-48D4-8A70-1FC5DE6F6769}" destId="{807017BD-E9E5-4484-B5C6-A8143EB0AC9B}" srcOrd="1" destOrd="0" presId="urn:microsoft.com/office/officeart/2005/8/layout/hierarchy1"/>
    <dgm:cxn modelId="{AEE49074-67BE-4BCA-8BDB-93D322211AF7}" type="presParOf" srcId="{2D0288D0-83F9-42C3-9371-89C37F362EF4}" destId="{02712E49-B4A6-4485-AE37-88F0D3F23CC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LEAs may choose to use 5% of total funding for grant administration.</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ScaleX="105950" custLinFactNeighborX="-33501" custLinFactNeighborY="-684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Districts may use funding to hire literacy coaches while adhering to supplement/supplant guidance. L4GA hires must  work </a:t>
          </a:r>
          <a:r>
            <a:rPr lang="en-US" i="1" dirty="0"/>
            <a:t>directly</a:t>
          </a:r>
          <a:r>
            <a:rPr lang="en-US" dirty="0"/>
            <a:t> with teachers.</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LinFactNeighborX="32100" custLinFactNeighborY="-198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44229F-C059-41DF-995D-2F01BE6CFB29}" type="doc">
      <dgm:prSet loTypeId="urn:microsoft.com/office/officeart/2005/8/layout/hierarchy1" loCatId="Inbox" qsTypeId="urn:microsoft.com/office/officeart/2005/8/quickstyle/simple4" qsCatId="simple" csTypeId="urn:microsoft.com/office/officeart/2005/8/colors/accent1_3" csCatId="accent1" phldr="1"/>
      <dgm:spPr/>
      <dgm:t>
        <a:bodyPr/>
        <a:lstStyle/>
        <a:p>
          <a:endParaRPr lang="en-US"/>
        </a:p>
      </dgm:t>
    </dgm:pt>
    <dgm:pt modelId="{13C67269-3756-4784-87AB-C5FD00341770}">
      <dgm:prSet/>
      <dgm:spPr/>
      <dgm:t>
        <a:bodyPr/>
        <a:lstStyle/>
        <a:p>
          <a:r>
            <a:rPr lang="en-US" dirty="0">
              <a:latin typeface="Helvetica LT Std Black" panose="020B0904030502020204" pitchFamily="34" charset="0"/>
            </a:rPr>
            <a:t>A grant award is made available for an approved performance period of four years.  </a:t>
          </a:r>
        </a:p>
      </dgm:t>
    </dgm:pt>
    <dgm:pt modelId="{D4731E5A-CD97-4A43-920E-6C6C94E98E06}" type="parTrans" cxnId="{B70B2B91-F729-4EB2-80D3-56FCE8CC161F}">
      <dgm:prSet/>
      <dgm:spPr/>
      <dgm:t>
        <a:bodyPr/>
        <a:lstStyle/>
        <a:p>
          <a:endParaRPr lang="en-US">
            <a:latin typeface="Helvetica LT Std Black" panose="020B0904030502020204" pitchFamily="34" charset="0"/>
          </a:endParaRPr>
        </a:p>
      </dgm:t>
    </dgm:pt>
    <dgm:pt modelId="{B3AE658E-B41C-46AE-9773-F553488CEEB9}" type="sibTrans" cxnId="{B70B2B91-F729-4EB2-80D3-56FCE8CC161F}">
      <dgm:prSet/>
      <dgm:spPr/>
      <dgm:t>
        <a:bodyPr/>
        <a:lstStyle/>
        <a:p>
          <a:endParaRPr lang="en-US">
            <a:latin typeface="Helvetica LT Std Black" panose="020B0904030502020204" pitchFamily="34" charset="0"/>
          </a:endParaRPr>
        </a:p>
      </dgm:t>
    </dgm:pt>
    <dgm:pt modelId="{EF99637A-3214-4242-AE04-19B88C56D93F}">
      <dgm:prSet/>
      <dgm:spPr/>
      <dgm:t>
        <a:bodyPr/>
        <a:lstStyle/>
        <a:p>
          <a:r>
            <a:rPr lang="en-US">
              <a:latin typeface="Helvetica LT Std Black" panose="020B0904030502020204" pitchFamily="34" charset="0"/>
            </a:rPr>
            <a:t>Award money must be distributed across multiple years of the life of the grant</a:t>
          </a:r>
        </a:p>
      </dgm:t>
    </dgm:pt>
    <dgm:pt modelId="{D632F5E4-E2CC-4346-B7F2-EC616A47492B}" type="parTrans" cxnId="{7AAD8059-39FE-4B7A-A696-C73D3EB8D290}">
      <dgm:prSet/>
      <dgm:spPr/>
      <dgm:t>
        <a:bodyPr/>
        <a:lstStyle/>
        <a:p>
          <a:endParaRPr lang="en-US">
            <a:latin typeface="Helvetica LT Std Black" panose="020B0904030502020204" pitchFamily="34" charset="0"/>
          </a:endParaRPr>
        </a:p>
      </dgm:t>
    </dgm:pt>
    <dgm:pt modelId="{86F8C287-ECE5-4486-8620-5FA9D9C0A945}" type="sibTrans" cxnId="{7AAD8059-39FE-4B7A-A696-C73D3EB8D290}">
      <dgm:prSet/>
      <dgm:spPr/>
      <dgm:t>
        <a:bodyPr/>
        <a:lstStyle/>
        <a:p>
          <a:endParaRPr lang="en-US">
            <a:latin typeface="Helvetica LT Std Black" panose="020B0904030502020204" pitchFamily="34" charset="0"/>
          </a:endParaRPr>
        </a:p>
      </dgm:t>
    </dgm:pt>
    <dgm:pt modelId="{973ECF79-BE78-40B1-B775-22E9833201CC}">
      <dgm:prSet/>
      <dgm:spPr/>
      <dgm:t>
        <a:bodyPr/>
        <a:lstStyle/>
        <a:p>
          <a:r>
            <a:rPr lang="en-US" dirty="0">
              <a:latin typeface="Helvetica LT Std Black" panose="020B0904030502020204" pitchFamily="34" charset="0"/>
            </a:rPr>
            <a:t>Sub grantees for L4GA 2019 will have until September 30, 2024 to draw down, or actually spend their grants. </a:t>
          </a:r>
        </a:p>
      </dgm:t>
    </dgm:pt>
    <dgm:pt modelId="{EF3A16AA-249E-48D4-A269-5F79AB768A79}" type="parTrans" cxnId="{4F1EE8DC-3984-46D3-9916-6FAACF1156CD}">
      <dgm:prSet/>
      <dgm:spPr/>
      <dgm:t>
        <a:bodyPr/>
        <a:lstStyle/>
        <a:p>
          <a:endParaRPr lang="en-US">
            <a:latin typeface="Helvetica LT Std Black" panose="020B0904030502020204" pitchFamily="34" charset="0"/>
          </a:endParaRPr>
        </a:p>
      </dgm:t>
    </dgm:pt>
    <dgm:pt modelId="{17F45806-097B-4780-96B9-26FD543DF234}" type="sibTrans" cxnId="{4F1EE8DC-3984-46D3-9916-6FAACF1156CD}">
      <dgm:prSet/>
      <dgm:spPr/>
      <dgm:t>
        <a:bodyPr/>
        <a:lstStyle/>
        <a:p>
          <a:endParaRPr lang="en-US">
            <a:latin typeface="Helvetica LT Std Black" panose="020B0904030502020204" pitchFamily="34" charset="0"/>
          </a:endParaRPr>
        </a:p>
      </dgm:t>
    </dgm:pt>
    <dgm:pt modelId="{7B0B4E81-A255-44AC-839D-4AC0A7FDAEF2}">
      <dgm:prSet/>
      <dgm:spPr/>
      <dgm:t>
        <a:bodyPr/>
        <a:lstStyle/>
        <a:p>
          <a:r>
            <a:rPr lang="en-US" dirty="0">
              <a:latin typeface="Helvetica LT Std Black" panose="020B0904030502020204" pitchFamily="34" charset="0"/>
            </a:rPr>
            <a:t>LEA’s will then have a 30-day time period for liquidation and to submit completion reports. </a:t>
          </a:r>
        </a:p>
      </dgm:t>
    </dgm:pt>
    <dgm:pt modelId="{638F37AF-B030-4C8F-B887-9773595A806B}" type="parTrans" cxnId="{D7784256-E027-4C7F-A040-5CCE25597B65}">
      <dgm:prSet/>
      <dgm:spPr/>
      <dgm:t>
        <a:bodyPr/>
        <a:lstStyle/>
        <a:p>
          <a:endParaRPr lang="en-US">
            <a:latin typeface="Helvetica LT Std Black" panose="020B0904030502020204" pitchFamily="34" charset="0"/>
          </a:endParaRPr>
        </a:p>
      </dgm:t>
    </dgm:pt>
    <dgm:pt modelId="{8EF92D66-441C-48BD-A939-3AD8E95AFAC9}" type="sibTrans" cxnId="{D7784256-E027-4C7F-A040-5CCE25597B65}">
      <dgm:prSet/>
      <dgm:spPr/>
      <dgm:t>
        <a:bodyPr/>
        <a:lstStyle/>
        <a:p>
          <a:endParaRPr lang="en-US">
            <a:latin typeface="Helvetica LT Std Black" panose="020B0904030502020204" pitchFamily="34" charset="0"/>
          </a:endParaRPr>
        </a:p>
      </dgm:t>
    </dgm:pt>
    <dgm:pt modelId="{38B22DB3-56D1-42DE-9C2D-359FD7DCEBAA}" type="pres">
      <dgm:prSet presAssocID="{5344229F-C059-41DF-995D-2F01BE6CFB29}" presName="hierChild1" presStyleCnt="0">
        <dgm:presLayoutVars>
          <dgm:chPref val="1"/>
          <dgm:dir/>
          <dgm:animOne val="branch"/>
          <dgm:animLvl val="lvl"/>
          <dgm:resizeHandles/>
        </dgm:presLayoutVars>
      </dgm:prSet>
      <dgm:spPr/>
    </dgm:pt>
    <dgm:pt modelId="{9F0B72F2-7E38-46BB-8590-7849A7E70AE9}" type="pres">
      <dgm:prSet presAssocID="{13C67269-3756-4784-87AB-C5FD00341770}" presName="hierRoot1" presStyleCnt="0"/>
      <dgm:spPr/>
    </dgm:pt>
    <dgm:pt modelId="{C3C4751C-C049-4A86-9029-D2C73F2FC35C}" type="pres">
      <dgm:prSet presAssocID="{13C67269-3756-4784-87AB-C5FD00341770}" presName="composite" presStyleCnt="0"/>
      <dgm:spPr/>
    </dgm:pt>
    <dgm:pt modelId="{7D37A531-99CF-407B-BDE7-DAA55DC416E7}" type="pres">
      <dgm:prSet presAssocID="{13C67269-3756-4784-87AB-C5FD00341770}" presName="background" presStyleLbl="node0" presStyleIdx="0" presStyleCnt="4"/>
      <dgm:spPr/>
    </dgm:pt>
    <dgm:pt modelId="{690646F8-D89F-47EB-A3E2-252882D8E0E6}" type="pres">
      <dgm:prSet presAssocID="{13C67269-3756-4784-87AB-C5FD00341770}" presName="text" presStyleLbl="fgAcc0" presStyleIdx="0" presStyleCnt="4">
        <dgm:presLayoutVars>
          <dgm:chPref val="3"/>
        </dgm:presLayoutVars>
      </dgm:prSet>
      <dgm:spPr/>
    </dgm:pt>
    <dgm:pt modelId="{55D09091-D65E-405A-9BF4-5C75605333EE}" type="pres">
      <dgm:prSet presAssocID="{13C67269-3756-4784-87AB-C5FD00341770}" presName="hierChild2" presStyleCnt="0"/>
      <dgm:spPr/>
    </dgm:pt>
    <dgm:pt modelId="{B1BE30EE-3CBF-4AC8-9954-475A16317C72}" type="pres">
      <dgm:prSet presAssocID="{EF99637A-3214-4242-AE04-19B88C56D93F}" presName="hierRoot1" presStyleCnt="0"/>
      <dgm:spPr/>
    </dgm:pt>
    <dgm:pt modelId="{13C198D0-757D-4056-ACFA-E31B6C1BFBBC}" type="pres">
      <dgm:prSet presAssocID="{EF99637A-3214-4242-AE04-19B88C56D93F}" presName="composite" presStyleCnt="0"/>
      <dgm:spPr/>
    </dgm:pt>
    <dgm:pt modelId="{810FDD75-810B-498B-B7F8-6D587F0E0875}" type="pres">
      <dgm:prSet presAssocID="{EF99637A-3214-4242-AE04-19B88C56D93F}" presName="background" presStyleLbl="node0" presStyleIdx="1" presStyleCnt="4"/>
      <dgm:spPr/>
    </dgm:pt>
    <dgm:pt modelId="{42CC938B-AED7-4FE7-86BD-F7EF9114F3E5}" type="pres">
      <dgm:prSet presAssocID="{EF99637A-3214-4242-AE04-19B88C56D93F}" presName="text" presStyleLbl="fgAcc0" presStyleIdx="1" presStyleCnt="4">
        <dgm:presLayoutVars>
          <dgm:chPref val="3"/>
        </dgm:presLayoutVars>
      </dgm:prSet>
      <dgm:spPr/>
    </dgm:pt>
    <dgm:pt modelId="{858BC9A2-F124-4CED-B67C-2C8432D96873}" type="pres">
      <dgm:prSet presAssocID="{EF99637A-3214-4242-AE04-19B88C56D93F}" presName="hierChild2" presStyleCnt="0"/>
      <dgm:spPr/>
    </dgm:pt>
    <dgm:pt modelId="{9E8B601E-6796-45A5-B6F8-7762CB68749D}" type="pres">
      <dgm:prSet presAssocID="{973ECF79-BE78-40B1-B775-22E9833201CC}" presName="hierRoot1" presStyleCnt="0"/>
      <dgm:spPr/>
    </dgm:pt>
    <dgm:pt modelId="{51A9DF80-6B8D-4E72-B282-8C093A92CF11}" type="pres">
      <dgm:prSet presAssocID="{973ECF79-BE78-40B1-B775-22E9833201CC}" presName="composite" presStyleCnt="0"/>
      <dgm:spPr/>
    </dgm:pt>
    <dgm:pt modelId="{EF1EA73C-4148-492A-83DA-6FDC2F333C14}" type="pres">
      <dgm:prSet presAssocID="{973ECF79-BE78-40B1-B775-22E9833201CC}" presName="background" presStyleLbl="node0" presStyleIdx="2" presStyleCnt="4"/>
      <dgm:spPr/>
    </dgm:pt>
    <dgm:pt modelId="{A1428EF5-7230-4D4E-8F4C-440E5C243F38}" type="pres">
      <dgm:prSet presAssocID="{973ECF79-BE78-40B1-B775-22E9833201CC}" presName="text" presStyleLbl="fgAcc0" presStyleIdx="2" presStyleCnt="4">
        <dgm:presLayoutVars>
          <dgm:chPref val="3"/>
        </dgm:presLayoutVars>
      </dgm:prSet>
      <dgm:spPr/>
    </dgm:pt>
    <dgm:pt modelId="{5F17C1A9-B7B9-4602-8906-E6875D531B69}" type="pres">
      <dgm:prSet presAssocID="{973ECF79-BE78-40B1-B775-22E9833201CC}" presName="hierChild2" presStyleCnt="0"/>
      <dgm:spPr/>
    </dgm:pt>
    <dgm:pt modelId="{FD7E9F64-C897-48EF-AA3E-4FDB8A43CFB4}" type="pres">
      <dgm:prSet presAssocID="{7B0B4E81-A255-44AC-839D-4AC0A7FDAEF2}" presName="hierRoot1" presStyleCnt="0"/>
      <dgm:spPr/>
    </dgm:pt>
    <dgm:pt modelId="{F86F611B-348E-401A-AF8F-09802BC460B4}" type="pres">
      <dgm:prSet presAssocID="{7B0B4E81-A255-44AC-839D-4AC0A7FDAEF2}" presName="composite" presStyleCnt="0"/>
      <dgm:spPr/>
    </dgm:pt>
    <dgm:pt modelId="{18250F03-D041-4B80-9EB3-59FDF2D11B58}" type="pres">
      <dgm:prSet presAssocID="{7B0B4E81-A255-44AC-839D-4AC0A7FDAEF2}" presName="background" presStyleLbl="node0" presStyleIdx="3" presStyleCnt="4"/>
      <dgm:spPr/>
    </dgm:pt>
    <dgm:pt modelId="{5950D696-AA8F-4E3F-97F8-DB15248EAA64}" type="pres">
      <dgm:prSet presAssocID="{7B0B4E81-A255-44AC-839D-4AC0A7FDAEF2}" presName="text" presStyleLbl="fgAcc0" presStyleIdx="3" presStyleCnt="4">
        <dgm:presLayoutVars>
          <dgm:chPref val="3"/>
        </dgm:presLayoutVars>
      </dgm:prSet>
      <dgm:spPr/>
    </dgm:pt>
    <dgm:pt modelId="{60093BF2-C617-42E1-B747-616C771E85C8}" type="pres">
      <dgm:prSet presAssocID="{7B0B4E81-A255-44AC-839D-4AC0A7FDAEF2}" presName="hierChild2" presStyleCnt="0"/>
      <dgm:spPr/>
    </dgm:pt>
  </dgm:ptLst>
  <dgm:cxnLst>
    <dgm:cxn modelId="{82736A04-EFD9-4F5A-A549-8852535866F3}" type="presOf" srcId="{7B0B4E81-A255-44AC-839D-4AC0A7FDAEF2}" destId="{5950D696-AA8F-4E3F-97F8-DB15248EAA64}" srcOrd="0" destOrd="0" presId="urn:microsoft.com/office/officeart/2005/8/layout/hierarchy1"/>
    <dgm:cxn modelId="{413ABF11-C751-457F-9C0D-F7407B7C25DC}" type="presOf" srcId="{EF99637A-3214-4242-AE04-19B88C56D93F}" destId="{42CC938B-AED7-4FE7-86BD-F7EF9114F3E5}" srcOrd="0" destOrd="0" presId="urn:microsoft.com/office/officeart/2005/8/layout/hierarchy1"/>
    <dgm:cxn modelId="{0C8F9B2D-ADE6-4DC4-80CF-E1DF3D7C69B8}" type="presOf" srcId="{13C67269-3756-4784-87AB-C5FD00341770}" destId="{690646F8-D89F-47EB-A3E2-252882D8E0E6}" srcOrd="0" destOrd="0" presId="urn:microsoft.com/office/officeart/2005/8/layout/hierarchy1"/>
    <dgm:cxn modelId="{D7784256-E027-4C7F-A040-5CCE25597B65}" srcId="{5344229F-C059-41DF-995D-2F01BE6CFB29}" destId="{7B0B4E81-A255-44AC-839D-4AC0A7FDAEF2}" srcOrd="3" destOrd="0" parTransId="{638F37AF-B030-4C8F-B887-9773595A806B}" sibTransId="{8EF92D66-441C-48BD-A939-3AD8E95AFAC9}"/>
    <dgm:cxn modelId="{7AAD8059-39FE-4B7A-A696-C73D3EB8D290}" srcId="{5344229F-C059-41DF-995D-2F01BE6CFB29}" destId="{EF99637A-3214-4242-AE04-19B88C56D93F}" srcOrd="1" destOrd="0" parTransId="{D632F5E4-E2CC-4346-B7F2-EC616A47492B}" sibTransId="{86F8C287-ECE5-4486-8620-5FA9D9C0A945}"/>
    <dgm:cxn modelId="{B70B2B91-F729-4EB2-80D3-56FCE8CC161F}" srcId="{5344229F-C059-41DF-995D-2F01BE6CFB29}" destId="{13C67269-3756-4784-87AB-C5FD00341770}" srcOrd="0" destOrd="0" parTransId="{D4731E5A-CD97-4A43-920E-6C6C94E98E06}" sibTransId="{B3AE658E-B41C-46AE-9773-F553488CEEB9}"/>
    <dgm:cxn modelId="{86E25BAD-DEA0-4CFB-90B6-6DDB91F25B0D}" type="presOf" srcId="{973ECF79-BE78-40B1-B775-22E9833201CC}" destId="{A1428EF5-7230-4D4E-8F4C-440E5C243F38}" srcOrd="0" destOrd="0" presId="urn:microsoft.com/office/officeart/2005/8/layout/hierarchy1"/>
    <dgm:cxn modelId="{4F1EE8DC-3984-46D3-9916-6FAACF1156CD}" srcId="{5344229F-C059-41DF-995D-2F01BE6CFB29}" destId="{973ECF79-BE78-40B1-B775-22E9833201CC}" srcOrd="2" destOrd="0" parTransId="{EF3A16AA-249E-48D4-A269-5F79AB768A79}" sibTransId="{17F45806-097B-4780-96B9-26FD543DF234}"/>
    <dgm:cxn modelId="{054842E7-BD2D-4DEA-AC27-6CBFEAED1652}" type="presOf" srcId="{5344229F-C059-41DF-995D-2F01BE6CFB29}" destId="{38B22DB3-56D1-42DE-9C2D-359FD7DCEBAA}" srcOrd="0" destOrd="0" presId="urn:microsoft.com/office/officeart/2005/8/layout/hierarchy1"/>
    <dgm:cxn modelId="{8BDC8050-4FD2-4450-9297-D15D8C5ABC93}" type="presParOf" srcId="{38B22DB3-56D1-42DE-9C2D-359FD7DCEBAA}" destId="{9F0B72F2-7E38-46BB-8590-7849A7E70AE9}" srcOrd="0" destOrd="0" presId="urn:microsoft.com/office/officeart/2005/8/layout/hierarchy1"/>
    <dgm:cxn modelId="{AF983E9B-45AE-43A3-8C73-E3CB62F7A652}" type="presParOf" srcId="{9F0B72F2-7E38-46BB-8590-7849A7E70AE9}" destId="{C3C4751C-C049-4A86-9029-D2C73F2FC35C}" srcOrd="0" destOrd="0" presId="urn:microsoft.com/office/officeart/2005/8/layout/hierarchy1"/>
    <dgm:cxn modelId="{727F84D2-F535-4D6E-BAD4-24FFA7089979}" type="presParOf" srcId="{C3C4751C-C049-4A86-9029-D2C73F2FC35C}" destId="{7D37A531-99CF-407B-BDE7-DAA55DC416E7}" srcOrd="0" destOrd="0" presId="urn:microsoft.com/office/officeart/2005/8/layout/hierarchy1"/>
    <dgm:cxn modelId="{815560D5-550C-4061-9CE9-E667BE59D06A}" type="presParOf" srcId="{C3C4751C-C049-4A86-9029-D2C73F2FC35C}" destId="{690646F8-D89F-47EB-A3E2-252882D8E0E6}" srcOrd="1" destOrd="0" presId="urn:microsoft.com/office/officeart/2005/8/layout/hierarchy1"/>
    <dgm:cxn modelId="{1D69CA6C-A1BE-4883-9C27-CCA5EFA3C940}" type="presParOf" srcId="{9F0B72F2-7E38-46BB-8590-7849A7E70AE9}" destId="{55D09091-D65E-405A-9BF4-5C75605333EE}" srcOrd="1" destOrd="0" presId="urn:microsoft.com/office/officeart/2005/8/layout/hierarchy1"/>
    <dgm:cxn modelId="{A1645339-44A1-428B-82F8-B30AA775C7A8}" type="presParOf" srcId="{38B22DB3-56D1-42DE-9C2D-359FD7DCEBAA}" destId="{B1BE30EE-3CBF-4AC8-9954-475A16317C72}" srcOrd="1" destOrd="0" presId="urn:microsoft.com/office/officeart/2005/8/layout/hierarchy1"/>
    <dgm:cxn modelId="{7378E0D8-D162-405F-8427-93BFDE80F548}" type="presParOf" srcId="{B1BE30EE-3CBF-4AC8-9954-475A16317C72}" destId="{13C198D0-757D-4056-ACFA-E31B6C1BFBBC}" srcOrd="0" destOrd="0" presId="urn:microsoft.com/office/officeart/2005/8/layout/hierarchy1"/>
    <dgm:cxn modelId="{358C786B-588A-49CB-B134-035DD1A46257}" type="presParOf" srcId="{13C198D0-757D-4056-ACFA-E31B6C1BFBBC}" destId="{810FDD75-810B-498B-B7F8-6D587F0E0875}" srcOrd="0" destOrd="0" presId="urn:microsoft.com/office/officeart/2005/8/layout/hierarchy1"/>
    <dgm:cxn modelId="{A16BD3F6-0582-4290-81A5-E3F9E0566FD5}" type="presParOf" srcId="{13C198D0-757D-4056-ACFA-E31B6C1BFBBC}" destId="{42CC938B-AED7-4FE7-86BD-F7EF9114F3E5}" srcOrd="1" destOrd="0" presId="urn:microsoft.com/office/officeart/2005/8/layout/hierarchy1"/>
    <dgm:cxn modelId="{4AE0FED0-ED11-4576-AD18-AABB36446730}" type="presParOf" srcId="{B1BE30EE-3CBF-4AC8-9954-475A16317C72}" destId="{858BC9A2-F124-4CED-B67C-2C8432D96873}" srcOrd="1" destOrd="0" presId="urn:microsoft.com/office/officeart/2005/8/layout/hierarchy1"/>
    <dgm:cxn modelId="{FB558D93-FB9B-43D7-9407-3CDB69D8A54C}" type="presParOf" srcId="{38B22DB3-56D1-42DE-9C2D-359FD7DCEBAA}" destId="{9E8B601E-6796-45A5-B6F8-7762CB68749D}" srcOrd="2" destOrd="0" presId="urn:microsoft.com/office/officeart/2005/8/layout/hierarchy1"/>
    <dgm:cxn modelId="{A837CC23-9D03-4EBD-8CA5-07303D61C992}" type="presParOf" srcId="{9E8B601E-6796-45A5-B6F8-7762CB68749D}" destId="{51A9DF80-6B8D-4E72-B282-8C093A92CF11}" srcOrd="0" destOrd="0" presId="urn:microsoft.com/office/officeart/2005/8/layout/hierarchy1"/>
    <dgm:cxn modelId="{9B879A38-9306-4291-9EB9-7AB64F5297BE}" type="presParOf" srcId="{51A9DF80-6B8D-4E72-B282-8C093A92CF11}" destId="{EF1EA73C-4148-492A-83DA-6FDC2F333C14}" srcOrd="0" destOrd="0" presId="urn:microsoft.com/office/officeart/2005/8/layout/hierarchy1"/>
    <dgm:cxn modelId="{A4C56659-5FEE-4728-A01A-7ABA13E53470}" type="presParOf" srcId="{51A9DF80-6B8D-4E72-B282-8C093A92CF11}" destId="{A1428EF5-7230-4D4E-8F4C-440E5C243F38}" srcOrd="1" destOrd="0" presId="urn:microsoft.com/office/officeart/2005/8/layout/hierarchy1"/>
    <dgm:cxn modelId="{0BC0B390-6A12-4A09-9399-4417046F5BD2}" type="presParOf" srcId="{9E8B601E-6796-45A5-B6F8-7762CB68749D}" destId="{5F17C1A9-B7B9-4602-8906-E6875D531B69}" srcOrd="1" destOrd="0" presId="urn:microsoft.com/office/officeart/2005/8/layout/hierarchy1"/>
    <dgm:cxn modelId="{C425283A-0627-4B45-B786-DDBCC168841A}" type="presParOf" srcId="{38B22DB3-56D1-42DE-9C2D-359FD7DCEBAA}" destId="{FD7E9F64-C897-48EF-AA3E-4FDB8A43CFB4}" srcOrd="3" destOrd="0" presId="urn:microsoft.com/office/officeart/2005/8/layout/hierarchy1"/>
    <dgm:cxn modelId="{DA4D9D43-4CC8-4630-AA40-1AF479C1900D}" type="presParOf" srcId="{FD7E9F64-C897-48EF-AA3E-4FDB8A43CFB4}" destId="{F86F611B-348E-401A-AF8F-09802BC460B4}" srcOrd="0" destOrd="0" presId="urn:microsoft.com/office/officeart/2005/8/layout/hierarchy1"/>
    <dgm:cxn modelId="{AF62D6DA-ECBE-4172-AD17-E86D993B8180}" type="presParOf" srcId="{F86F611B-348E-401A-AF8F-09802BC460B4}" destId="{18250F03-D041-4B80-9EB3-59FDF2D11B58}" srcOrd="0" destOrd="0" presId="urn:microsoft.com/office/officeart/2005/8/layout/hierarchy1"/>
    <dgm:cxn modelId="{C46B4781-4BB7-44A1-8195-7B3331B1A4F4}" type="presParOf" srcId="{F86F611B-348E-401A-AF8F-09802BC460B4}" destId="{5950D696-AA8F-4E3F-97F8-DB15248EAA64}" srcOrd="1" destOrd="0" presId="urn:microsoft.com/office/officeart/2005/8/layout/hierarchy1"/>
    <dgm:cxn modelId="{E2994FB0-F5FA-4FE6-A469-CCA5CA83BED9}" type="presParOf" srcId="{FD7E9F64-C897-48EF-AA3E-4FDB8A43CFB4}" destId="{60093BF2-C617-42E1-B747-616C771E85C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16695C-4506-4B81-9A32-88629CB05CC5}" type="doc">
      <dgm:prSet loTypeId="urn:microsoft.com/office/officeart/2005/8/layout/chevron1" loCatId="Inbox" qsTypeId="urn:microsoft.com/office/officeart/2005/8/quickstyle/simple1" qsCatId="simple" csTypeId="urn:microsoft.com/office/officeart/2005/8/colors/accent1_1" csCatId="accent1" phldr="1"/>
      <dgm:spPr/>
      <dgm:t>
        <a:bodyPr/>
        <a:lstStyle/>
        <a:p>
          <a:endParaRPr lang="en-US"/>
        </a:p>
      </dgm:t>
    </dgm:pt>
    <dgm:pt modelId="{4D5FA278-3FF8-4865-B85A-81ACD5348990}">
      <dgm:prSet/>
      <dgm:spPr>
        <a:ln w="31750"/>
      </dgm:spPr>
      <dgm:t>
        <a:bodyPr/>
        <a:lstStyle/>
        <a:p>
          <a:r>
            <a:rPr lang="en-US" dirty="0">
              <a:latin typeface="Helvetica LT Std Black" panose="020B0904030502020204" pitchFamily="34" charset="0"/>
            </a:rPr>
            <a:t>L4GA 2019 partnerships that apply for subgrants will describe how their plans align to the following:</a:t>
          </a:r>
        </a:p>
      </dgm:t>
    </dgm:pt>
    <dgm:pt modelId="{9AC857C4-44CF-4EDD-9BEC-F420A3EF82CB}" type="parTrans" cxnId="{867AC863-ACD3-436E-91AD-505D4228CD54}">
      <dgm:prSet/>
      <dgm:spPr/>
      <dgm:t>
        <a:bodyPr/>
        <a:lstStyle/>
        <a:p>
          <a:endParaRPr lang="en-US">
            <a:latin typeface="Helvetica LT Std Black" panose="020B0904030502020204" pitchFamily="34" charset="0"/>
          </a:endParaRPr>
        </a:p>
      </dgm:t>
    </dgm:pt>
    <dgm:pt modelId="{ADB2C560-A1B8-4732-9D58-1CA5638414A1}" type="sibTrans" cxnId="{867AC863-ACD3-436E-91AD-505D4228CD54}">
      <dgm:prSet/>
      <dgm:spPr/>
      <dgm:t>
        <a:bodyPr/>
        <a:lstStyle/>
        <a:p>
          <a:endParaRPr lang="en-US">
            <a:latin typeface="Helvetica LT Std Black" panose="020B0904030502020204" pitchFamily="34" charset="0"/>
          </a:endParaRPr>
        </a:p>
      </dgm:t>
    </dgm:pt>
    <dgm:pt modelId="{84A10B94-C45C-4D68-9C46-BFA439F17A0B}">
      <dgm:prSet/>
      <dgm:spPr/>
      <dgm:t>
        <a:bodyPr/>
        <a:lstStyle/>
        <a:p>
          <a:r>
            <a:rPr lang="en-US" dirty="0">
              <a:latin typeface="Helvetica LT Std Black" panose="020B0904030502020204" pitchFamily="34" charset="0"/>
            </a:rPr>
            <a:t>Research-based</a:t>
          </a:r>
        </a:p>
      </dgm:t>
    </dgm:pt>
    <dgm:pt modelId="{09838483-D15E-45A4-8920-7BD5390200CE}" type="parTrans" cxnId="{41D040FE-E1DA-4DF4-87C6-6D5105A7B364}">
      <dgm:prSet/>
      <dgm:spPr/>
      <dgm:t>
        <a:bodyPr/>
        <a:lstStyle/>
        <a:p>
          <a:endParaRPr lang="en-US">
            <a:latin typeface="Helvetica LT Std Black" panose="020B0904030502020204" pitchFamily="34" charset="0"/>
          </a:endParaRPr>
        </a:p>
      </dgm:t>
    </dgm:pt>
    <dgm:pt modelId="{EA900674-D576-44FC-8187-7C10418352E7}" type="sibTrans" cxnId="{41D040FE-E1DA-4DF4-87C6-6D5105A7B364}">
      <dgm:prSet/>
      <dgm:spPr/>
      <dgm:t>
        <a:bodyPr/>
        <a:lstStyle/>
        <a:p>
          <a:endParaRPr lang="en-US">
            <a:latin typeface="Helvetica LT Std Black" panose="020B0904030502020204" pitchFamily="34" charset="0"/>
          </a:endParaRPr>
        </a:p>
      </dgm:t>
    </dgm:pt>
    <dgm:pt modelId="{D256AD54-153A-4BAD-A69F-CD98284736E0}">
      <dgm:prSet/>
      <dgm:spPr/>
      <dgm:t>
        <a:bodyPr/>
        <a:lstStyle/>
        <a:p>
          <a:r>
            <a:rPr lang="en-US">
              <a:latin typeface="Helvetica LT Std Black" panose="020B0904030502020204" pitchFamily="34" charset="0"/>
            </a:rPr>
            <a:t>Data-informed</a:t>
          </a:r>
        </a:p>
      </dgm:t>
    </dgm:pt>
    <dgm:pt modelId="{461AAB23-0D71-4565-AE84-FDB989908578}" type="parTrans" cxnId="{3CCB4E00-9FA3-4367-A88D-417D2843341F}">
      <dgm:prSet/>
      <dgm:spPr/>
      <dgm:t>
        <a:bodyPr/>
        <a:lstStyle/>
        <a:p>
          <a:endParaRPr lang="en-US">
            <a:latin typeface="Helvetica LT Std Black" panose="020B0904030502020204" pitchFamily="34" charset="0"/>
          </a:endParaRPr>
        </a:p>
      </dgm:t>
    </dgm:pt>
    <dgm:pt modelId="{F338F011-6A45-4556-8670-FB310AACBAAD}" type="sibTrans" cxnId="{3CCB4E00-9FA3-4367-A88D-417D2843341F}">
      <dgm:prSet/>
      <dgm:spPr/>
      <dgm:t>
        <a:bodyPr/>
        <a:lstStyle/>
        <a:p>
          <a:endParaRPr lang="en-US">
            <a:latin typeface="Helvetica LT Std Black" panose="020B0904030502020204" pitchFamily="34" charset="0"/>
          </a:endParaRPr>
        </a:p>
      </dgm:t>
    </dgm:pt>
    <dgm:pt modelId="{23B311D7-CCCB-436D-87C1-EBC4BB7C6FF6}">
      <dgm:prSet/>
      <dgm:spPr/>
      <dgm:t>
        <a:bodyPr/>
        <a:lstStyle/>
        <a:p>
          <a:r>
            <a:rPr lang="en-US">
              <a:latin typeface="Helvetica LT Std Black" panose="020B0904030502020204" pitchFamily="34" charset="0"/>
            </a:rPr>
            <a:t>Responsive to the Community</a:t>
          </a:r>
        </a:p>
      </dgm:t>
    </dgm:pt>
    <dgm:pt modelId="{DA1D4FFB-E689-456A-A9A6-D3EB6D2A6387}" type="parTrans" cxnId="{6E1CFB15-BD92-4290-A65F-DFF21049A452}">
      <dgm:prSet/>
      <dgm:spPr/>
      <dgm:t>
        <a:bodyPr/>
        <a:lstStyle/>
        <a:p>
          <a:endParaRPr lang="en-US">
            <a:latin typeface="Helvetica LT Std Black" panose="020B0904030502020204" pitchFamily="34" charset="0"/>
          </a:endParaRPr>
        </a:p>
      </dgm:t>
    </dgm:pt>
    <dgm:pt modelId="{79D09F4A-B776-4191-B6A1-716F7A829C25}" type="sibTrans" cxnId="{6E1CFB15-BD92-4290-A65F-DFF21049A452}">
      <dgm:prSet/>
      <dgm:spPr/>
      <dgm:t>
        <a:bodyPr/>
        <a:lstStyle/>
        <a:p>
          <a:endParaRPr lang="en-US">
            <a:latin typeface="Helvetica LT Std Black" panose="020B0904030502020204" pitchFamily="34" charset="0"/>
          </a:endParaRPr>
        </a:p>
      </dgm:t>
    </dgm:pt>
    <dgm:pt modelId="{AF45B131-751E-4932-8187-0C66F22DC153}">
      <dgm:prSet/>
      <dgm:spPr/>
      <dgm:t>
        <a:bodyPr/>
        <a:lstStyle/>
        <a:p>
          <a:r>
            <a:rPr lang="en-US" b="1" dirty="0">
              <a:latin typeface="Helvetica LT Std Black" panose="020B0904030502020204" pitchFamily="34" charset="0"/>
            </a:rPr>
            <a:t>Professionalizes educators</a:t>
          </a:r>
        </a:p>
      </dgm:t>
    </dgm:pt>
    <dgm:pt modelId="{BDA202EB-BC0D-4028-ADFE-1B9ABC6B1D4F}" type="parTrans" cxnId="{BA008161-CADE-44CE-BDDA-21F0AC85BC93}">
      <dgm:prSet/>
      <dgm:spPr/>
      <dgm:t>
        <a:bodyPr/>
        <a:lstStyle/>
        <a:p>
          <a:endParaRPr lang="en-US">
            <a:latin typeface="Helvetica LT Std Black" panose="020B0904030502020204" pitchFamily="34" charset="0"/>
          </a:endParaRPr>
        </a:p>
      </dgm:t>
    </dgm:pt>
    <dgm:pt modelId="{2C085A80-B302-4D90-837C-9349B03086CD}" type="sibTrans" cxnId="{BA008161-CADE-44CE-BDDA-21F0AC85BC93}">
      <dgm:prSet/>
      <dgm:spPr/>
      <dgm:t>
        <a:bodyPr/>
        <a:lstStyle/>
        <a:p>
          <a:endParaRPr lang="en-US">
            <a:latin typeface="Helvetica LT Std Black" panose="020B0904030502020204" pitchFamily="34" charset="0"/>
          </a:endParaRPr>
        </a:p>
      </dgm:t>
    </dgm:pt>
    <dgm:pt modelId="{931602B5-590F-4CC2-84F6-450C99D72BB0}">
      <dgm:prSet/>
      <dgm:spPr/>
      <dgm:t>
        <a:bodyPr/>
        <a:lstStyle/>
        <a:p>
          <a:endParaRPr lang="en-US" b="1" dirty="0">
            <a:latin typeface="Helvetica LT Std Black" panose="020B0904030502020204" pitchFamily="34" charset="0"/>
          </a:endParaRPr>
        </a:p>
      </dgm:t>
    </dgm:pt>
    <dgm:pt modelId="{D8B2AB34-98EE-45D9-A298-3D4B26689881}" type="parTrans" cxnId="{8C026132-8FB5-4184-8E4B-D2DB7349E483}">
      <dgm:prSet/>
      <dgm:spPr/>
      <dgm:t>
        <a:bodyPr/>
        <a:lstStyle/>
        <a:p>
          <a:endParaRPr lang="en-US">
            <a:latin typeface="Helvetica LT Std Black" panose="020B0904030502020204" pitchFamily="34" charset="0"/>
          </a:endParaRPr>
        </a:p>
      </dgm:t>
    </dgm:pt>
    <dgm:pt modelId="{C1F7DBCC-EB4D-4CB3-8E85-5C9CEC234D49}" type="sibTrans" cxnId="{8C026132-8FB5-4184-8E4B-D2DB7349E483}">
      <dgm:prSet/>
      <dgm:spPr/>
      <dgm:t>
        <a:bodyPr/>
        <a:lstStyle/>
        <a:p>
          <a:endParaRPr lang="en-US">
            <a:latin typeface="Helvetica LT Std Black" panose="020B0904030502020204" pitchFamily="34" charset="0"/>
          </a:endParaRPr>
        </a:p>
      </dgm:t>
    </dgm:pt>
    <dgm:pt modelId="{1E2574BD-447B-41D0-B02E-1BBB3BD27BC4}" type="pres">
      <dgm:prSet presAssocID="{4F16695C-4506-4B81-9A32-88629CB05CC5}" presName="Name0" presStyleCnt="0">
        <dgm:presLayoutVars>
          <dgm:dir/>
          <dgm:animLvl val="lvl"/>
          <dgm:resizeHandles val="exact"/>
        </dgm:presLayoutVars>
      </dgm:prSet>
      <dgm:spPr/>
    </dgm:pt>
    <dgm:pt modelId="{8B70972D-707E-4F92-88B7-1E84B7D731FE}" type="pres">
      <dgm:prSet presAssocID="{4D5FA278-3FF8-4865-B85A-81ACD5348990}" presName="composite" presStyleCnt="0"/>
      <dgm:spPr/>
    </dgm:pt>
    <dgm:pt modelId="{422A2E13-96FE-44B9-AABE-CE5962229969}" type="pres">
      <dgm:prSet presAssocID="{4D5FA278-3FF8-4865-B85A-81ACD5348990}" presName="parTx" presStyleLbl="node1" presStyleIdx="0" presStyleCnt="1">
        <dgm:presLayoutVars>
          <dgm:chMax val="0"/>
          <dgm:chPref val="0"/>
          <dgm:bulletEnabled val="1"/>
        </dgm:presLayoutVars>
      </dgm:prSet>
      <dgm:spPr/>
    </dgm:pt>
    <dgm:pt modelId="{BC13A3C6-FE71-4E2A-8273-BE9C60CBC54E}" type="pres">
      <dgm:prSet presAssocID="{4D5FA278-3FF8-4865-B85A-81ACD5348990}" presName="desTx" presStyleLbl="revTx" presStyleIdx="0" presStyleCnt="1">
        <dgm:presLayoutVars>
          <dgm:bulletEnabled val="1"/>
        </dgm:presLayoutVars>
      </dgm:prSet>
      <dgm:spPr/>
    </dgm:pt>
  </dgm:ptLst>
  <dgm:cxnLst>
    <dgm:cxn modelId="{3CCB4E00-9FA3-4367-A88D-417D2843341F}" srcId="{4D5FA278-3FF8-4865-B85A-81ACD5348990}" destId="{D256AD54-153A-4BAD-A69F-CD98284736E0}" srcOrd="1" destOrd="0" parTransId="{461AAB23-0D71-4565-AE84-FDB989908578}" sibTransId="{F338F011-6A45-4556-8670-FB310AACBAAD}"/>
    <dgm:cxn modelId="{43BE6E06-E728-41EF-A350-6FB16469A51D}" type="presOf" srcId="{D256AD54-153A-4BAD-A69F-CD98284736E0}" destId="{BC13A3C6-FE71-4E2A-8273-BE9C60CBC54E}" srcOrd="0" destOrd="1" presId="urn:microsoft.com/office/officeart/2005/8/layout/chevron1"/>
    <dgm:cxn modelId="{6E1CFB15-BD92-4290-A65F-DFF21049A452}" srcId="{4D5FA278-3FF8-4865-B85A-81ACD5348990}" destId="{23B311D7-CCCB-436D-87C1-EBC4BB7C6FF6}" srcOrd="2" destOrd="0" parTransId="{DA1D4FFB-E689-456A-A9A6-D3EB6D2A6387}" sibTransId="{79D09F4A-B776-4191-B6A1-716F7A829C25}"/>
    <dgm:cxn modelId="{8C026132-8FB5-4184-8E4B-D2DB7349E483}" srcId="{4D5FA278-3FF8-4865-B85A-81ACD5348990}" destId="{931602B5-590F-4CC2-84F6-450C99D72BB0}" srcOrd="4" destOrd="0" parTransId="{D8B2AB34-98EE-45D9-A298-3D4B26689881}" sibTransId="{C1F7DBCC-EB4D-4CB3-8E85-5C9CEC234D49}"/>
    <dgm:cxn modelId="{BA008161-CADE-44CE-BDDA-21F0AC85BC93}" srcId="{4D5FA278-3FF8-4865-B85A-81ACD5348990}" destId="{AF45B131-751E-4932-8187-0C66F22DC153}" srcOrd="3" destOrd="0" parTransId="{BDA202EB-BC0D-4028-ADFE-1B9ABC6B1D4F}" sibTransId="{2C085A80-B302-4D90-837C-9349B03086CD}"/>
    <dgm:cxn modelId="{58CC7E62-E6E0-4ECC-9A52-E19C27336311}" type="presOf" srcId="{23B311D7-CCCB-436D-87C1-EBC4BB7C6FF6}" destId="{BC13A3C6-FE71-4E2A-8273-BE9C60CBC54E}" srcOrd="0" destOrd="2" presId="urn:microsoft.com/office/officeart/2005/8/layout/chevron1"/>
    <dgm:cxn modelId="{867AC863-ACD3-436E-91AD-505D4228CD54}" srcId="{4F16695C-4506-4B81-9A32-88629CB05CC5}" destId="{4D5FA278-3FF8-4865-B85A-81ACD5348990}" srcOrd="0" destOrd="0" parTransId="{9AC857C4-44CF-4EDD-9BEC-F420A3EF82CB}" sibTransId="{ADB2C560-A1B8-4732-9D58-1CA5638414A1}"/>
    <dgm:cxn modelId="{72DC8D54-52C4-46F5-BC0F-F840CEA58B0E}" type="presOf" srcId="{931602B5-590F-4CC2-84F6-450C99D72BB0}" destId="{BC13A3C6-FE71-4E2A-8273-BE9C60CBC54E}" srcOrd="0" destOrd="4" presId="urn:microsoft.com/office/officeart/2005/8/layout/chevron1"/>
    <dgm:cxn modelId="{58AE5D9C-1621-4A65-9753-5F1E223DE568}" type="presOf" srcId="{4F16695C-4506-4B81-9A32-88629CB05CC5}" destId="{1E2574BD-447B-41D0-B02E-1BBB3BD27BC4}" srcOrd="0" destOrd="0" presId="urn:microsoft.com/office/officeart/2005/8/layout/chevron1"/>
    <dgm:cxn modelId="{AD99CCC2-F929-4A8B-BE21-F6CC1C0E7D6E}" type="presOf" srcId="{84A10B94-C45C-4D68-9C46-BFA439F17A0B}" destId="{BC13A3C6-FE71-4E2A-8273-BE9C60CBC54E}" srcOrd="0" destOrd="0" presId="urn:microsoft.com/office/officeart/2005/8/layout/chevron1"/>
    <dgm:cxn modelId="{E9C2EBD9-B5B6-409C-9864-FABAE82E1D68}" type="presOf" srcId="{AF45B131-751E-4932-8187-0C66F22DC153}" destId="{BC13A3C6-FE71-4E2A-8273-BE9C60CBC54E}" srcOrd="0" destOrd="3" presId="urn:microsoft.com/office/officeart/2005/8/layout/chevron1"/>
    <dgm:cxn modelId="{84FDB6EB-AA7B-45AC-B8DE-E29A216831F6}" type="presOf" srcId="{4D5FA278-3FF8-4865-B85A-81ACD5348990}" destId="{422A2E13-96FE-44B9-AABE-CE5962229969}" srcOrd="0" destOrd="0" presId="urn:microsoft.com/office/officeart/2005/8/layout/chevron1"/>
    <dgm:cxn modelId="{41D040FE-E1DA-4DF4-87C6-6D5105A7B364}" srcId="{4D5FA278-3FF8-4865-B85A-81ACD5348990}" destId="{84A10B94-C45C-4D68-9C46-BFA439F17A0B}" srcOrd="0" destOrd="0" parTransId="{09838483-D15E-45A4-8920-7BD5390200CE}" sibTransId="{EA900674-D576-44FC-8187-7C10418352E7}"/>
    <dgm:cxn modelId="{6584F546-BDA8-4ABF-B139-DE704645E277}" type="presParOf" srcId="{1E2574BD-447B-41D0-B02E-1BBB3BD27BC4}" destId="{8B70972D-707E-4F92-88B7-1E84B7D731FE}" srcOrd="0" destOrd="0" presId="urn:microsoft.com/office/officeart/2005/8/layout/chevron1"/>
    <dgm:cxn modelId="{C0D35E6E-75BE-47B5-9C76-48D029F91FD3}" type="presParOf" srcId="{8B70972D-707E-4F92-88B7-1E84B7D731FE}" destId="{422A2E13-96FE-44B9-AABE-CE5962229969}" srcOrd="0" destOrd="0" presId="urn:microsoft.com/office/officeart/2005/8/layout/chevron1"/>
    <dgm:cxn modelId="{EE90A244-4BA8-4436-BEA4-D721F7D5E4FB}" type="presParOf" srcId="{8B70972D-707E-4F92-88B7-1E84B7D731FE}" destId="{BC13A3C6-FE71-4E2A-8273-BE9C60CBC54E}"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We will report milestones data as our outcome for 3</a:t>
          </a:r>
          <a:r>
            <a:rPr lang="en-US" baseline="30000" dirty="0"/>
            <a:t>rd</a:t>
          </a:r>
          <a:r>
            <a:rPr lang="en-US" dirty="0"/>
            <a:t>, 5</a:t>
          </a:r>
          <a:r>
            <a:rPr lang="en-US" baseline="30000" dirty="0"/>
            <a:t>th</a:t>
          </a:r>
          <a:r>
            <a:rPr lang="en-US" dirty="0"/>
            <a:t>, 8</a:t>
          </a:r>
          <a:r>
            <a:rPr lang="en-US" baseline="30000" dirty="0"/>
            <a:t>th</a:t>
          </a:r>
          <a:r>
            <a:rPr lang="en-US" dirty="0"/>
            <a:t>, high school </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ScaleX="105950" custLinFactNeighborX="-33501" custLinFactNeighborY="-684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8A944-970F-4CD5-9E44-794714D727B6}">
      <dsp:nvSpPr>
        <dsp:cNvPr id="0" name=""/>
        <dsp:cNvSpPr/>
      </dsp:nvSpPr>
      <dsp:spPr>
        <a:xfrm>
          <a:off x="2062173" y="266946"/>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ts val="588"/>
            </a:spcAft>
            <a:buNone/>
          </a:pPr>
          <a:r>
            <a:rPr lang="en-US" sz="1300" kern="1200"/>
            <a:t>January 22, </a:t>
          </a:r>
          <a:r>
            <a:rPr lang="en-US" sz="1300" kern="1200" dirty="0"/>
            <a:t>2021 </a:t>
          </a:r>
        </a:p>
        <a:p>
          <a:pPr marL="0" lvl="0" indent="0" algn="l" defTabSz="577850">
            <a:lnSpc>
              <a:spcPct val="90000"/>
            </a:lnSpc>
            <a:spcBef>
              <a:spcPct val="0"/>
            </a:spcBef>
            <a:spcAft>
              <a:spcPts val="588"/>
            </a:spcAft>
            <a:buNone/>
          </a:pPr>
          <a:r>
            <a:rPr lang="en-US" sz="1300" kern="1200" dirty="0"/>
            <a:t>Initial Virtual Grant Awareness Webinar </a:t>
          </a:r>
        </a:p>
        <a:p>
          <a:pPr marL="0" lvl="0" indent="0" algn="l" defTabSz="577850">
            <a:lnSpc>
              <a:spcPct val="90000"/>
            </a:lnSpc>
            <a:spcBef>
              <a:spcPct val="0"/>
            </a:spcBef>
            <a:spcAft>
              <a:spcPts val="588"/>
            </a:spcAft>
            <a:buNone/>
          </a:pPr>
          <a:r>
            <a:rPr lang="en-US" sz="1300" kern="1200" dirty="0"/>
            <a:t>(recorded)</a:t>
          </a:r>
        </a:p>
      </dsp:txBody>
      <dsp:txXfrm>
        <a:off x="2062173" y="266946"/>
        <a:ext cx="1902618" cy="1141571"/>
      </dsp:txXfrm>
    </dsp:sp>
    <dsp:sp modelId="{BF64BD97-FF09-4AE8-B1FD-1378A1BFC2F1}">
      <dsp:nvSpPr>
        <dsp:cNvPr id="0" name=""/>
        <dsp:cNvSpPr/>
      </dsp:nvSpPr>
      <dsp:spPr>
        <a:xfrm>
          <a:off x="93514" y="249343"/>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 January 20, 2021</a:t>
          </a:r>
        </a:p>
        <a:p>
          <a:pPr marL="0" lvl="0" indent="0" algn="l" defTabSz="577850">
            <a:lnSpc>
              <a:spcPct val="90000"/>
            </a:lnSpc>
            <a:spcBef>
              <a:spcPct val="0"/>
            </a:spcBef>
            <a:spcAft>
              <a:spcPct val="35000"/>
            </a:spcAft>
            <a:buNone/>
          </a:pPr>
          <a:r>
            <a:rPr lang="en-US" sz="1300" kern="1200" dirty="0"/>
            <a:t>Grant application available on GADOE website</a:t>
          </a:r>
        </a:p>
      </dsp:txBody>
      <dsp:txXfrm>
        <a:off x="93514" y="249343"/>
        <a:ext cx="1902618" cy="1141571"/>
      </dsp:txXfrm>
    </dsp:sp>
    <dsp:sp modelId="{0ABC4DCD-0C4E-40C0-AA0A-2AF3D8B8F662}">
      <dsp:nvSpPr>
        <dsp:cNvPr id="0" name=""/>
        <dsp:cNvSpPr/>
      </dsp:nvSpPr>
      <dsp:spPr>
        <a:xfrm>
          <a:off x="4188159" y="266946"/>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January 29, </a:t>
          </a:r>
          <a:r>
            <a:rPr lang="en-US" sz="1300" kern="1200" dirty="0"/>
            <a:t>2021</a:t>
          </a:r>
        </a:p>
        <a:p>
          <a:pPr marL="0" lvl="0" indent="0" algn="l" defTabSz="577850">
            <a:lnSpc>
              <a:spcPct val="90000"/>
            </a:lnSpc>
            <a:spcBef>
              <a:spcPct val="0"/>
            </a:spcBef>
            <a:spcAft>
              <a:spcPct val="35000"/>
            </a:spcAft>
            <a:buNone/>
          </a:pPr>
          <a:r>
            <a:rPr lang="en-US" sz="1300" kern="1200" dirty="0"/>
            <a:t>Email Intent to Apply from district lead Jmorrill@doe.k12.ga.us	</a:t>
          </a:r>
        </a:p>
      </dsp:txBody>
      <dsp:txXfrm>
        <a:off x="4188159" y="266946"/>
        <a:ext cx="1902618" cy="1141571"/>
      </dsp:txXfrm>
    </dsp:sp>
    <dsp:sp modelId="{BD37D919-E19F-4734-8CD0-2B6989EFD14B}">
      <dsp:nvSpPr>
        <dsp:cNvPr id="0" name=""/>
        <dsp:cNvSpPr/>
      </dsp:nvSpPr>
      <dsp:spPr>
        <a:xfrm>
          <a:off x="6281040" y="266946"/>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February 19,   2021</a:t>
          </a:r>
        </a:p>
        <a:p>
          <a:pPr marL="0" lvl="0" indent="0" algn="l" defTabSz="577850">
            <a:lnSpc>
              <a:spcPct val="90000"/>
            </a:lnSpc>
            <a:spcBef>
              <a:spcPct val="0"/>
            </a:spcBef>
            <a:spcAft>
              <a:spcPct val="35000"/>
            </a:spcAft>
            <a:buNone/>
          </a:pPr>
          <a:r>
            <a:rPr lang="en-US" sz="1300" kern="1200" dirty="0"/>
            <a:t>Survey Monkey Apply Webinar training (recorded)</a:t>
          </a:r>
        </a:p>
      </dsp:txBody>
      <dsp:txXfrm>
        <a:off x="6281040" y="266946"/>
        <a:ext cx="1902618" cy="1141571"/>
      </dsp:txXfrm>
    </dsp:sp>
    <dsp:sp modelId="{29CA0210-E925-4179-93D3-25281D712F19}">
      <dsp:nvSpPr>
        <dsp:cNvPr id="0" name=""/>
        <dsp:cNvSpPr/>
      </dsp:nvSpPr>
      <dsp:spPr>
        <a:xfrm>
          <a:off x="93514" y="1563573"/>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 </a:t>
          </a:r>
          <a:r>
            <a:rPr lang="en-US" sz="1300" i="0" u="none" kern="1200" dirty="0"/>
            <a:t>February 19, 2021</a:t>
          </a:r>
        </a:p>
        <a:p>
          <a:pPr marL="0" lvl="0" indent="0" algn="l" defTabSz="577850">
            <a:lnSpc>
              <a:spcPct val="90000"/>
            </a:lnSpc>
            <a:spcBef>
              <a:spcPct val="0"/>
            </a:spcBef>
            <a:spcAft>
              <a:spcPct val="35000"/>
            </a:spcAft>
            <a:buNone/>
          </a:pPr>
          <a:r>
            <a:rPr lang="en-US" sz="1300" u="sng" kern="1200" dirty="0"/>
            <a:t>Survey Monkey Apply </a:t>
          </a:r>
          <a:r>
            <a:rPr lang="en-US" sz="1300" kern="1200" dirty="0"/>
            <a:t>Website Launch</a:t>
          </a:r>
        </a:p>
      </dsp:txBody>
      <dsp:txXfrm>
        <a:off x="93514" y="1563573"/>
        <a:ext cx="1902618" cy="1141571"/>
      </dsp:txXfrm>
    </dsp:sp>
    <dsp:sp modelId="{F4F0DED3-7DB0-45AE-AA58-F0915AF6AED6}">
      <dsp:nvSpPr>
        <dsp:cNvPr id="0" name=""/>
        <dsp:cNvSpPr/>
      </dsp:nvSpPr>
      <dsp:spPr>
        <a:xfrm>
          <a:off x="2095278" y="1598779"/>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March 1, 2021</a:t>
          </a:r>
        </a:p>
        <a:p>
          <a:pPr marL="0" lvl="0" indent="0" algn="l" defTabSz="577850">
            <a:lnSpc>
              <a:spcPct val="90000"/>
            </a:lnSpc>
            <a:spcBef>
              <a:spcPct val="0"/>
            </a:spcBef>
            <a:spcAft>
              <a:spcPct val="35000"/>
            </a:spcAft>
            <a:buNone/>
          </a:pPr>
          <a:r>
            <a:rPr lang="en-US" sz="1300" kern="1200" dirty="0"/>
            <a:t>Applications uploaded in </a:t>
          </a:r>
          <a:r>
            <a:rPr lang="en-US" sz="1300" u="sng" kern="1200" dirty="0"/>
            <a:t>Survey Monkey Apply </a:t>
          </a:r>
          <a:r>
            <a:rPr lang="en-US" sz="1300" kern="1200" dirty="0"/>
            <a:t>by 5PM</a:t>
          </a:r>
        </a:p>
      </dsp:txBody>
      <dsp:txXfrm>
        <a:off x="2095278" y="1598779"/>
        <a:ext cx="1902618" cy="1141571"/>
      </dsp:txXfrm>
    </dsp:sp>
    <dsp:sp modelId="{D76B8411-6A0A-45EC-9D1E-686C746BE883}">
      <dsp:nvSpPr>
        <dsp:cNvPr id="0" name=""/>
        <dsp:cNvSpPr/>
      </dsp:nvSpPr>
      <dsp:spPr>
        <a:xfrm>
          <a:off x="4188159" y="1598779"/>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March 2-4, 2021</a:t>
          </a:r>
        </a:p>
        <a:p>
          <a:pPr marL="0" lvl="0" indent="0" algn="l" defTabSz="577850">
            <a:lnSpc>
              <a:spcPct val="90000"/>
            </a:lnSpc>
            <a:spcBef>
              <a:spcPct val="0"/>
            </a:spcBef>
            <a:spcAft>
              <a:spcPct val="35000"/>
            </a:spcAft>
            <a:buNone/>
          </a:pPr>
          <a:r>
            <a:rPr lang="en-US" sz="1300" kern="1200" dirty="0"/>
            <a:t>Review of application components</a:t>
          </a:r>
        </a:p>
      </dsp:txBody>
      <dsp:txXfrm>
        <a:off x="4188159" y="1598779"/>
        <a:ext cx="1902618" cy="1141571"/>
      </dsp:txXfrm>
    </dsp:sp>
    <dsp:sp modelId="{CCF1B84B-3790-4B0C-A69D-29BA6853BCE4}">
      <dsp:nvSpPr>
        <dsp:cNvPr id="0" name=""/>
        <dsp:cNvSpPr/>
      </dsp:nvSpPr>
      <dsp:spPr>
        <a:xfrm>
          <a:off x="6281040" y="1598779"/>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March 5-29, 2021</a:t>
          </a:r>
        </a:p>
        <a:p>
          <a:pPr marL="0" lvl="0" indent="0" algn="l" defTabSz="577850">
            <a:lnSpc>
              <a:spcPct val="90000"/>
            </a:lnSpc>
            <a:spcBef>
              <a:spcPct val="0"/>
            </a:spcBef>
            <a:spcAft>
              <a:spcPct val="35000"/>
            </a:spcAft>
            <a:buNone/>
          </a:pPr>
          <a:r>
            <a:rPr lang="en-US" sz="1300" kern="1200" dirty="0"/>
            <a:t>Reader review and scoring </a:t>
          </a:r>
        </a:p>
      </dsp:txBody>
      <dsp:txXfrm>
        <a:off x="6281040" y="1598779"/>
        <a:ext cx="1902618" cy="1141571"/>
      </dsp:txXfrm>
    </dsp:sp>
    <dsp:sp modelId="{7642EAA5-E8D2-4200-9171-6BACB7824363}">
      <dsp:nvSpPr>
        <dsp:cNvPr id="0" name=""/>
        <dsp:cNvSpPr/>
      </dsp:nvSpPr>
      <dsp:spPr>
        <a:xfrm>
          <a:off x="2398" y="2930612"/>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April 2021</a:t>
          </a:r>
        </a:p>
        <a:p>
          <a:pPr marL="0" lvl="0" indent="0" algn="l" defTabSz="577850">
            <a:lnSpc>
              <a:spcPct val="90000"/>
            </a:lnSpc>
            <a:spcBef>
              <a:spcPct val="0"/>
            </a:spcBef>
            <a:spcAft>
              <a:spcPct val="35000"/>
            </a:spcAft>
            <a:buNone/>
          </a:pPr>
          <a:r>
            <a:rPr lang="en-US" sz="1300" kern="1200" dirty="0"/>
            <a:t>Federal compliance review and analysis of applications 	</a:t>
          </a:r>
        </a:p>
      </dsp:txBody>
      <dsp:txXfrm>
        <a:off x="2398" y="2930612"/>
        <a:ext cx="1902618" cy="1141571"/>
      </dsp:txXfrm>
    </dsp:sp>
    <dsp:sp modelId="{7B472BE3-0D0A-407F-8681-1D81A0659C02}">
      <dsp:nvSpPr>
        <dsp:cNvPr id="0" name=""/>
        <dsp:cNvSpPr/>
      </dsp:nvSpPr>
      <dsp:spPr>
        <a:xfrm>
          <a:off x="2095278" y="2930612"/>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kern="1200" dirty="0"/>
            <a:t>May 12, 2021</a:t>
          </a:r>
        </a:p>
        <a:p>
          <a:pPr marL="0" lvl="0" indent="0" algn="l" defTabSz="577850">
            <a:lnSpc>
              <a:spcPct val="90000"/>
            </a:lnSpc>
            <a:spcBef>
              <a:spcPct val="0"/>
            </a:spcBef>
            <a:spcAft>
              <a:spcPct val="35000"/>
            </a:spcAft>
            <a:buNone/>
          </a:pPr>
          <a:r>
            <a:rPr lang="en-US" sz="1300" b="0" kern="1200" dirty="0"/>
            <a:t>Recommended sub-grantees submitted to State Board of Education for action</a:t>
          </a:r>
        </a:p>
      </dsp:txBody>
      <dsp:txXfrm>
        <a:off x="2095278" y="2930612"/>
        <a:ext cx="1902618" cy="1141571"/>
      </dsp:txXfrm>
    </dsp:sp>
    <dsp:sp modelId="{D72ECC85-A0B4-4DD4-8ABD-6B87E19AA1C4}">
      <dsp:nvSpPr>
        <dsp:cNvPr id="0" name=""/>
        <dsp:cNvSpPr/>
      </dsp:nvSpPr>
      <dsp:spPr>
        <a:xfrm>
          <a:off x="4188159" y="2930612"/>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May 13, 2021</a:t>
          </a:r>
        </a:p>
        <a:p>
          <a:pPr marL="0" lvl="0" indent="0" algn="l" defTabSz="577850">
            <a:lnSpc>
              <a:spcPct val="90000"/>
            </a:lnSpc>
            <a:spcBef>
              <a:spcPct val="0"/>
            </a:spcBef>
            <a:spcAft>
              <a:spcPct val="35000"/>
            </a:spcAft>
            <a:buNone/>
          </a:pPr>
          <a:r>
            <a:rPr lang="en-US" sz="1300" kern="1200" dirty="0"/>
            <a:t>L4GA 2019 Cohort 2 Grant Awards announced </a:t>
          </a:r>
        </a:p>
      </dsp:txBody>
      <dsp:txXfrm>
        <a:off x="4188159" y="2930612"/>
        <a:ext cx="1902618" cy="1141571"/>
      </dsp:txXfrm>
    </dsp:sp>
    <dsp:sp modelId="{C26C3A90-411D-4820-B149-23780FB8A5BF}">
      <dsp:nvSpPr>
        <dsp:cNvPr id="0" name=""/>
        <dsp:cNvSpPr/>
      </dsp:nvSpPr>
      <dsp:spPr>
        <a:xfrm>
          <a:off x="6281040" y="2930612"/>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Summer 2021</a:t>
          </a:r>
        </a:p>
        <a:p>
          <a:pPr marL="0" lvl="0" indent="0" algn="l" defTabSz="577850">
            <a:lnSpc>
              <a:spcPct val="90000"/>
            </a:lnSpc>
            <a:spcBef>
              <a:spcPct val="0"/>
            </a:spcBef>
            <a:spcAft>
              <a:spcPct val="35000"/>
            </a:spcAft>
            <a:buNone/>
          </a:pPr>
          <a:r>
            <a:rPr lang="en-US" sz="1300" kern="1200" dirty="0"/>
            <a:t>L4GA 2019 Cohort 2 District, School and Community Kick-off</a:t>
          </a:r>
        </a:p>
      </dsp:txBody>
      <dsp:txXfrm>
        <a:off x="6281040" y="2930612"/>
        <a:ext cx="1902618" cy="11415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2567" y="682763"/>
          <a:ext cx="5255232" cy="262761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The evaluation teams and research-evaluation specialists will work directly with funded districts</a:t>
          </a:r>
        </a:p>
      </dsp:txBody>
      <dsp:txXfrm>
        <a:off x="79527" y="759723"/>
        <a:ext cx="5101312" cy="24736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EA642-1ED2-4ECE-B205-7807A16EB86F}">
      <dsp:nvSpPr>
        <dsp:cNvPr id="0" name=""/>
        <dsp:cNvSpPr/>
      </dsp:nvSpPr>
      <dsp:spPr>
        <a:xfrm>
          <a:off x="1843490" y="1005593"/>
          <a:ext cx="393618" cy="91440"/>
        </a:xfrm>
        <a:custGeom>
          <a:avLst/>
          <a:gdLst/>
          <a:ahLst/>
          <a:cxnLst/>
          <a:rect l="0" t="0" r="0" b="0"/>
          <a:pathLst>
            <a:path>
              <a:moveTo>
                <a:pt x="0" y="45720"/>
              </a:moveTo>
              <a:lnTo>
                <a:pt x="131519" y="45719"/>
              </a:lnTo>
            </a:path>
            <a:path>
              <a:moveTo>
                <a:pt x="262098" y="45719"/>
              </a:moveTo>
              <a:lnTo>
                <a:pt x="39361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1</a:t>
          </a:r>
        </a:p>
      </dsp:txBody>
      <dsp:txXfrm>
        <a:off x="1975010" y="959244"/>
        <a:ext cx="130579" cy="184137"/>
      </dsp:txXfrm>
    </dsp:sp>
    <dsp:sp modelId="{61E869E3-7D0C-49DC-93E1-31631E145C50}">
      <dsp:nvSpPr>
        <dsp:cNvPr id="0" name=""/>
        <dsp:cNvSpPr/>
      </dsp:nvSpPr>
      <dsp:spPr>
        <a:xfrm>
          <a:off x="863" y="497985"/>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Who serves on the district literacy team?</a:t>
          </a:r>
        </a:p>
      </dsp:txBody>
      <dsp:txXfrm>
        <a:off x="863" y="497985"/>
        <a:ext cx="1844426" cy="1106656"/>
      </dsp:txXfrm>
    </dsp:sp>
    <dsp:sp modelId="{72374E14-F4EC-4E53-80D9-3B8D0F3EBF83}">
      <dsp:nvSpPr>
        <dsp:cNvPr id="0" name=""/>
        <dsp:cNvSpPr/>
      </dsp:nvSpPr>
      <dsp:spPr>
        <a:xfrm>
          <a:off x="923077" y="1602841"/>
          <a:ext cx="2268645" cy="393618"/>
        </a:xfrm>
        <a:custGeom>
          <a:avLst/>
          <a:gdLst/>
          <a:ahLst/>
          <a:cxnLst/>
          <a:rect l="0" t="0" r="0" b="0"/>
          <a:pathLst>
            <a:path>
              <a:moveTo>
                <a:pt x="2268645" y="0"/>
              </a:moveTo>
              <a:lnTo>
                <a:pt x="2268645" y="213909"/>
              </a:lnTo>
              <a:lnTo>
                <a:pt x="0" y="213909"/>
              </a:lnTo>
              <a:lnTo>
                <a:pt x="0" y="393618"/>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2</a:t>
          </a:r>
        </a:p>
      </dsp:txBody>
      <dsp:txXfrm>
        <a:off x="1979866" y="1707581"/>
        <a:ext cx="155066" cy="184137"/>
      </dsp:txXfrm>
    </dsp:sp>
    <dsp:sp modelId="{A60BDB54-2536-4183-8F2D-C2ED53B33B59}">
      <dsp:nvSpPr>
        <dsp:cNvPr id="0" name=""/>
        <dsp:cNvSpPr/>
      </dsp:nvSpPr>
      <dsp:spPr>
        <a:xfrm>
          <a:off x="2269509" y="497985"/>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What community partner?</a:t>
          </a:r>
        </a:p>
      </dsp:txBody>
      <dsp:txXfrm>
        <a:off x="2269509" y="497985"/>
        <a:ext cx="1844426" cy="1106656"/>
      </dsp:txXfrm>
    </dsp:sp>
    <dsp:sp modelId="{157FCAF3-ED0F-4520-A6B5-92D8FDAB2ADF}">
      <dsp:nvSpPr>
        <dsp:cNvPr id="0" name=""/>
        <dsp:cNvSpPr/>
      </dsp:nvSpPr>
      <dsp:spPr>
        <a:xfrm>
          <a:off x="1843490" y="2536467"/>
          <a:ext cx="393618" cy="91440"/>
        </a:xfrm>
        <a:custGeom>
          <a:avLst/>
          <a:gdLst/>
          <a:ahLst/>
          <a:cxnLst/>
          <a:rect l="0" t="0" r="0" b="0"/>
          <a:pathLst>
            <a:path>
              <a:moveTo>
                <a:pt x="0" y="45720"/>
              </a:moveTo>
              <a:lnTo>
                <a:pt x="131519" y="45719"/>
              </a:lnTo>
            </a:path>
            <a:path>
              <a:moveTo>
                <a:pt x="262098" y="45719"/>
              </a:moveTo>
              <a:lnTo>
                <a:pt x="39361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3</a:t>
          </a:r>
        </a:p>
      </dsp:txBody>
      <dsp:txXfrm>
        <a:off x="1975010" y="2490118"/>
        <a:ext cx="130579" cy="184137"/>
      </dsp:txXfrm>
    </dsp:sp>
    <dsp:sp modelId="{DEFA9846-0A3B-4C48-8998-04B1D432F3F7}">
      <dsp:nvSpPr>
        <dsp:cNvPr id="0" name=""/>
        <dsp:cNvSpPr/>
      </dsp:nvSpPr>
      <dsp:spPr>
        <a:xfrm>
          <a:off x="863" y="2028859"/>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Does it include special area teachers?</a:t>
          </a:r>
        </a:p>
      </dsp:txBody>
      <dsp:txXfrm>
        <a:off x="863" y="2028859"/>
        <a:ext cx="1844426" cy="1106656"/>
      </dsp:txXfrm>
    </dsp:sp>
    <dsp:sp modelId="{42C0181A-26EA-4273-ABB4-496F1DD655F5}">
      <dsp:nvSpPr>
        <dsp:cNvPr id="0" name=""/>
        <dsp:cNvSpPr/>
      </dsp:nvSpPr>
      <dsp:spPr>
        <a:xfrm>
          <a:off x="923077" y="3133715"/>
          <a:ext cx="2268645" cy="393618"/>
        </a:xfrm>
        <a:custGeom>
          <a:avLst/>
          <a:gdLst/>
          <a:ahLst/>
          <a:cxnLst/>
          <a:rect l="0" t="0" r="0" b="0"/>
          <a:pathLst>
            <a:path>
              <a:moveTo>
                <a:pt x="2268645" y="0"/>
              </a:moveTo>
              <a:lnTo>
                <a:pt x="2268645" y="213909"/>
              </a:lnTo>
              <a:lnTo>
                <a:pt x="0" y="213909"/>
              </a:lnTo>
              <a:lnTo>
                <a:pt x="0" y="393618"/>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4</a:t>
          </a:r>
        </a:p>
      </dsp:txBody>
      <dsp:txXfrm>
        <a:off x="1979866" y="3238456"/>
        <a:ext cx="155066" cy="184137"/>
      </dsp:txXfrm>
    </dsp:sp>
    <dsp:sp modelId="{D3E60276-6A75-4FAB-A98B-2BEA6F3D09EE}">
      <dsp:nvSpPr>
        <dsp:cNvPr id="0" name=""/>
        <dsp:cNvSpPr/>
      </dsp:nvSpPr>
      <dsp:spPr>
        <a:xfrm>
          <a:off x="2269509" y="2028859"/>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How does it function?</a:t>
          </a:r>
        </a:p>
      </dsp:txBody>
      <dsp:txXfrm>
        <a:off x="2269509" y="2028859"/>
        <a:ext cx="1844426" cy="1106656"/>
      </dsp:txXfrm>
    </dsp:sp>
    <dsp:sp modelId="{1FD470DF-026D-40A8-96BE-9E87448CBA8A}">
      <dsp:nvSpPr>
        <dsp:cNvPr id="0" name=""/>
        <dsp:cNvSpPr/>
      </dsp:nvSpPr>
      <dsp:spPr>
        <a:xfrm>
          <a:off x="1843490" y="4067341"/>
          <a:ext cx="393618" cy="91440"/>
        </a:xfrm>
        <a:custGeom>
          <a:avLst/>
          <a:gdLst/>
          <a:ahLst/>
          <a:cxnLst/>
          <a:rect l="0" t="0" r="0" b="0"/>
          <a:pathLst>
            <a:path>
              <a:moveTo>
                <a:pt x="0" y="45720"/>
              </a:moveTo>
              <a:lnTo>
                <a:pt x="131519" y="45719"/>
              </a:lnTo>
            </a:path>
            <a:path>
              <a:moveTo>
                <a:pt x="262098" y="45719"/>
              </a:moveTo>
              <a:lnTo>
                <a:pt x="39361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5</a:t>
          </a:r>
        </a:p>
      </dsp:txBody>
      <dsp:txXfrm>
        <a:off x="1975010" y="4020993"/>
        <a:ext cx="130579" cy="184137"/>
      </dsp:txXfrm>
    </dsp:sp>
    <dsp:sp modelId="{02990090-791D-4D3A-AD15-26734FDF5065}">
      <dsp:nvSpPr>
        <dsp:cNvPr id="0" name=""/>
        <dsp:cNvSpPr/>
      </dsp:nvSpPr>
      <dsp:spPr>
        <a:xfrm>
          <a:off x="863" y="3559733"/>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a:latin typeface="Helvetica LT Std Black" panose="020B0904030502020204" pitchFamily="34" charset="0"/>
            </a:rPr>
            <a:t>How often does it meet? </a:t>
          </a:r>
        </a:p>
      </dsp:txBody>
      <dsp:txXfrm>
        <a:off x="863" y="3559733"/>
        <a:ext cx="1844426" cy="1106656"/>
      </dsp:txXfrm>
    </dsp:sp>
    <dsp:sp modelId="{CA07116E-28A4-4FA4-9EA8-87F47C25DA96}">
      <dsp:nvSpPr>
        <dsp:cNvPr id="0" name=""/>
        <dsp:cNvSpPr/>
      </dsp:nvSpPr>
      <dsp:spPr>
        <a:xfrm>
          <a:off x="2269509" y="3559733"/>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Does its work in conjunction with school teams?</a:t>
          </a:r>
        </a:p>
      </dsp:txBody>
      <dsp:txXfrm>
        <a:off x="2269509" y="3559733"/>
        <a:ext cx="1844426" cy="11066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0657F-C068-4043-883A-6C36001B10EA}">
      <dsp:nvSpPr>
        <dsp:cNvPr id="0" name=""/>
        <dsp:cNvSpPr/>
      </dsp:nvSpPr>
      <dsp:spPr>
        <a:xfrm>
          <a:off x="1035076" y="2554"/>
          <a:ext cx="4140307" cy="132321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33" tIns="336096" rIns="80333" bIns="336096" numCol="1" spcCol="1270" anchor="ctr" anchorCtr="0">
          <a:noAutofit/>
        </a:bodyPr>
        <a:lstStyle/>
        <a:p>
          <a:pPr marL="0" lvl="0" indent="0" algn="l" defTabSz="533400">
            <a:lnSpc>
              <a:spcPct val="90000"/>
            </a:lnSpc>
            <a:spcBef>
              <a:spcPct val="0"/>
            </a:spcBef>
            <a:spcAft>
              <a:spcPct val="35000"/>
            </a:spcAft>
            <a:buNone/>
          </a:pPr>
          <a:r>
            <a:rPr lang="en-US" sz="1200" kern="1200"/>
            <a:t>Provide a tiered system of support, ensure that staff is properly trained, and confirm that students are appropriately placed  (Pre-K, elementary, middle and high school)  </a:t>
          </a:r>
        </a:p>
      </dsp:txBody>
      <dsp:txXfrm>
        <a:off x="1035076" y="2554"/>
        <a:ext cx="4140307" cy="1323213"/>
      </dsp:txXfrm>
    </dsp:sp>
    <dsp:sp modelId="{7858732A-38BE-404C-AB1F-113A688048A8}">
      <dsp:nvSpPr>
        <dsp:cNvPr id="0" name=""/>
        <dsp:cNvSpPr/>
      </dsp:nvSpPr>
      <dsp:spPr>
        <a:xfrm>
          <a:off x="0" y="2554"/>
          <a:ext cx="1035076" cy="132321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73" tIns="130704" rIns="54773" bIns="130704" numCol="1" spcCol="1270" anchor="ctr" anchorCtr="0">
          <a:noAutofit/>
        </a:bodyPr>
        <a:lstStyle/>
        <a:p>
          <a:pPr marL="0" lvl="0" indent="0" algn="ctr" defTabSz="666750">
            <a:lnSpc>
              <a:spcPct val="90000"/>
            </a:lnSpc>
            <a:spcBef>
              <a:spcPct val="0"/>
            </a:spcBef>
            <a:spcAft>
              <a:spcPct val="35000"/>
            </a:spcAft>
            <a:buNone/>
          </a:pPr>
          <a:r>
            <a:rPr lang="en-US" sz="1500" kern="1200"/>
            <a:t>Provide</a:t>
          </a:r>
        </a:p>
      </dsp:txBody>
      <dsp:txXfrm>
        <a:off x="0" y="2554"/>
        <a:ext cx="1035076" cy="1323213"/>
      </dsp:txXfrm>
    </dsp:sp>
    <dsp:sp modelId="{7EFB151F-72C0-4534-B7C6-2C0BEA26AA0A}">
      <dsp:nvSpPr>
        <dsp:cNvPr id="0" name=""/>
        <dsp:cNvSpPr/>
      </dsp:nvSpPr>
      <dsp:spPr>
        <a:xfrm>
          <a:off x="1035076" y="1405160"/>
          <a:ext cx="4140307" cy="1323213"/>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33" tIns="336096" rIns="80333" bIns="336096" numCol="1" spcCol="1270" anchor="ctr" anchorCtr="0">
          <a:noAutofit/>
        </a:bodyPr>
        <a:lstStyle/>
        <a:p>
          <a:pPr marL="0" lvl="0" indent="0" algn="l" defTabSz="533400">
            <a:lnSpc>
              <a:spcPct val="90000"/>
            </a:lnSpc>
            <a:spcBef>
              <a:spcPct val="0"/>
            </a:spcBef>
            <a:spcAft>
              <a:spcPct val="35000"/>
            </a:spcAft>
            <a:buNone/>
          </a:pPr>
          <a:r>
            <a:rPr lang="en-US" sz="1200" kern="1200"/>
            <a:t>Provide for at least 90 minutes of direct literacy instruction and incorporate literacy strategies throughout the content areas </a:t>
          </a:r>
        </a:p>
      </dsp:txBody>
      <dsp:txXfrm>
        <a:off x="1035076" y="1405160"/>
        <a:ext cx="4140307" cy="1323213"/>
      </dsp:txXfrm>
    </dsp:sp>
    <dsp:sp modelId="{CF5BE692-37A3-41C3-9E75-8ADFBAB9D8A9}">
      <dsp:nvSpPr>
        <dsp:cNvPr id="0" name=""/>
        <dsp:cNvSpPr/>
      </dsp:nvSpPr>
      <dsp:spPr>
        <a:xfrm>
          <a:off x="0" y="1405160"/>
          <a:ext cx="1035076" cy="1323213"/>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73" tIns="130704" rIns="54773" bIns="130704" numCol="1" spcCol="1270" anchor="ctr" anchorCtr="0">
          <a:noAutofit/>
        </a:bodyPr>
        <a:lstStyle/>
        <a:p>
          <a:pPr marL="0" lvl="0" indent="0" algn="ctr" defTabSz="666750">
            <a:lnSpc>
              <a:spcPct val="90000"/>
            </a:lnSpc>
            <a:spcBef>
              <a:spcPct val="0"/>
            </a:spcBef>
            <a:spcAft>
              <a:spcPct val="35000"/>
            </a:spcAft>
            <a:buNone/>
          </a:pPr>
          <a:r>
            <a:rPr lang="en-US" sz="1500" kern="1200"/>
            <a:t>Provide</a:t>
          </a:r>
        </a:p>
      </dsp:txBody>
      <dsp:txXfrm>
        <a:off x="0" y="1405160"/>
        <a:ext cx="1035076" cy="1323213"/>
      </dsp:txXfrm>
    </dsp:sp>
    <dsp:sp modelId="{3A468068-9824-47C0-AD79-6372D0214ECE}">
      <dsp:nvSpPr>
        <dsp:cNvPr id="0" name=""/>
        <dsp:cNvSpPr/>
      </dsp:nvSpPr>
      <dsp:spPr>
        <a:xfrm>
          <a:off x="1035076" y="2807766"/>
          <a:ext cx="4140307" cy="1323213"/>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33" tIns="336096" rIns="80333" bIns="336096" numCol="1" spcCol="1270" anchor="ctr" anchorCtr="0">
          <a:noAutofit/>
        </a:bodyPr>
        <a:lstStyle/>
        <a:p>
          <a:pPr marL="0" lvl="0" indent="0" algn="l" defTabSz="533400">
            <a:lnSpc>
              <a:spcPct val="90000"/>
            </a:lnSpc>
            <a:spcBef>
              <a:spcPct val="0"/>
            </a:spcBef>
            <a:spcAft>
              <a:spcPct val="35000"/>
            </a:spcAft>
            <a:buNone/>
          </a:pPr>
          <a:r>
            <a:rPr lang="en-US" sz="1200" kern="1200"/>
            <a:t>Provide for at least 2-4 hours of literacy instruction embedded into the content area</a:t>
          </a:r>
        </a:p>
      </dsp:txBody>
      <dsp:txXfrm>
        <a:off x="1035076" y="2807766"/>
        <a:ext cx="4140307" cy="1323213"/>
      </dsp:txXfrm>
    </dsp:sp>
    <dsp:sp modelId="{B7083D40-1458-4CE4-BB51-2F272ED1BF99}">
      <dsp:nvSpPr>
        <dsp:cNvPr id="0" name=""/>
        <dsp:cNvSpPr/>
      </dsp:nvSpPr>
      <dsp:spPr>
        <a:xfrm>
          <a:off x="0" y="2807766"/>
          <a:ext cx="1035076" cy="1323213"/>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73" tIns="130704" rIns="54773" bIns="130704" numCol="1" spcCol="1270" anchor="ctr" anchorCtr="0">
          <a:noAutofit/>
        </a:bodyPr>
        <a:lstStyle/>
        <a:p>
          <a:pPr marL="0" lvl="0" indent="0" algn="ctr" defTabSz="666750">
            <a:lnSpc>
              <a:spcPct val="90000"/>
            </a:lnSpc>
            <a:spcBef>
              <a:spcPct val="0"/>
            </a:spcBef>
            <a:spcAft>
              <a:spcPct val="35000"/>
            </a:spcAft>
            <a:buNone/>
          </a:pPr>
          <a:r>
            <a:rPr lang="en-US" sz="1500" kern="1200"/>
            <a:t>Provide</a:t>
          </a:r>
        </a:p>
      </dsp:txBody>
      <dsp:txXfrm>
        <a:off x="0" y="2807766"/>
        <a:ext cx="1035076" cy="1323213"/>
      </dsp:txXfrm>
    </dsp:sp>
    <dsp:sp modelId="{F4545A33-2142-4EFC-8956-380D40BD0454}">
      <dsp:nvSpPr>
        <dsp:cNvPr id="0" name=""/>
        <dsp:cNvSpPr/>
      </dsp:nvSpPr>
      <dsp:spPr>
        <a:xfrm>
          <a:off x="1035076" y="4210373"/>
          <a:ext cx="4140307" cy="132321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33" tIns="336096" rIns="80333" bIns="336096" numCol="1" spcCol="1270" anchor="ctr" anchorCtr="0">
          <a:noAutofit/>
        </a:bodyPr>
        <a:lstStyle/>
        <a:p>
          <a:pPr marL="0" lvl="0" indent="0" algn="l" defTabSz="533400">
            <a:lnSpc>
              <a:spcPct val="90000"/>
            </a:lnSpc>
            <a:spcBef>
              <a:spcPct val="0"/>
            </a:spcBef>
            <a:spcAft>
              <a:spcPct val="35000"/>
            </a:spcAft>
            <a:buNone/>
          </a:pPr>
          <a:r>
            <a:rPr lang="en-US" sz="1200" kern="1200"/>
            <a:t>Ensure that all leaders are active participants in all training, as well as assessments and project management</a:t>
          </a:r>
        </a:p>
      </dsp:txBody>
      <dsp:txXfrm>
        <a:off x="1035076" y="4210373"/>
        <a:ext cx="4140307" cy="1323213"/>
      </dsp:txXfrm>
    </dsp:sp>
    <dsp:sp modelId="{7CD4D1B9-E16A-4D95-92DA-B63BB5CDC7A7}">
      <dsp:nvSpPr>
        <dsp:cNvPr id="0" name=""/>
        <dsp:cNvSpPr/>
      </dsp:nvSpPr>
      <dsp:spPr>
        <a:xfrm>
          <a:off x="0" y="4210373"/>
          <a:ext cx="1035076" cy="1323213"/>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73" tIns="130704" rIns="54773" bIns="130704" numCol="1" spcCol="1270" anchor="ctr" anchorCtr="0">
          <a:noAutofit/>
        </a:bodyPr>
        <a:lstStyle/>
        <a:p>
          <a:pPr marL="0" lvl="0" indent="0" algn="ctr" defTabSz="666750">
            <a:lnSpc>
              <a:spcPct val="90000"/>
            </a:lnSpc>
            <a:spcBef>
              <a:spcPct val="0"/>
            </a:spcBef>
            <a:spcAft>
              <a:spcPct val="35000"/>
            </a:spcAft>
            <a:buNone/>
          </a:pPr>
          <a:r>
            <a:rPr lang="en-US" sz="1500" kern="1200"/>
            <a:t>Ensure</a:t>
          </a:r>
        </a:p>
      </dsp:txBody>
      <dsp:txXfrm>
        <a:off x="0" y="4210373"/>
        <a:ext cx="1035076" cy="13232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95968-A314-4C5D-8250-BA770F0EAC0E}">
      <dsp:nvSpPr>
        <dsp:cNvPr id="0" name=""/>
        <dsp:cNvSpPr/>
      </dsp:nvSpPr>
      <dsp:spPr>
        <a:xfrm>
          <a:off x="1742" y="479268"/>
          <a:ext cx="1752172" cy="29430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Reimburse all travel expenses for staff to attend professional learning and meetings  </a:t>
          </a:r>
        </a:p>
      </dsp:txBody>
      <dsp:txXfrm>
        <a:off x="1742" y="1656501"/>
        <a:ext cx="1752172" cy="1765848"/>
      </dsp:txXfrm>
    </dsp:sp>
    <dsp:sp modelId="{8455C557-D840-4E3E-B196-BF5C69EE9F14}">
      <dsp:nvSpPr>
        <dsp:cNvPr id="0" name=""/>
        <dsp:cNvSpPr/>
      </dsp:nvSpPr>
      <dsp:spPr>
        <a:xfrm>
          <a:off x="1742" y="899505"/>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689100">
            <a:lnSpc>
              <a:spcPct val="90000"/>
            </a:lnSpc>
            <a:spcBef>
              <a:spcPct val="0"/>
            </a:spcBef>
            <a:spcAft>
              <a:spcPct val="35000"/>
            </a:spcAft>
            <a:buNone/>
          </a:pPr>
          <a:r>
            <a:rPr lang="en-US" sz="3800" kern="1200">
              <a:latin typeface="Helvetica LT Std Black" panose="020B0904030502020204" pitchFamily="34" charset="0"/>
            </a:rPr>
            <a:t>01</a:t>
          </a:r>
        </a:p>
      </dsp:txBody>
      <dsp:txXfrm>
        <a:off x="1742" y="899505"/>
        <a:ext cx="1752172" cy="841042"/>
      </dsp:txXfrm>
    </dsp:sp>
    <dsp:sp modelId="{AE81C6AB-71AD-488E-9A13-B539709C6C6E}">
      <dsp:nvSpPr>
        <dsp:cNvPr id="0" name=""/>
        <dsp:cNvSpPr/>
      </dsp:nvSpPr>
      <dsp:spPr>
        <a:xfrm>
          <a:off x="1894088" y="479268"/>
          <a:ext cx="1752172" cy="29431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533400">
            <a:lnSpc>
              <a:spcPct val="90000"/>
            </a:lnSpc>
            <a:spcBef>
              <a:spcPct val="0"/>
            </a:spcBef>
            <a:spcAft>
              <a:spcPct val="35000"/>
            </a:spcAft>
            <a:buNone/>
          </a:pPr>
          <a:r>
            <a:rPr lang="en-US" sz="1200" kern="1200" dirty="0">
              <a:latin typeface="Helvetica LT Std Black" panose="020B0904030502020204" pitchFamily="34" charset="0"/>
            </a:rPr>
            <a:t>Intervention materials, assessment materials and training for teachers in all content areas including special education, CTAE and ESL</a:t>
          </a:r>
        </a:p>
      </dsp:txBody>
      <dsp:txXfrm>
        <a:off x="1894088" y="1656509"/>
        <a:ext cx="1752172" cy="1765861"/>
      </dsp:txXfrm>
    </dsp:sp>
    <dsp:sp modelId="{1DA987A3-67D2-4F85-8168-AD8DE3A08970}">
      <dsp:nvSpPr>
        <dsp:cNvPr id="0" name=""/>
        <dsp:cNvSpPr/>
      </dsp:nvSpPr>
      <dsp:spPr>
        <a:xfrm>
          <a:off x="1894088" y="899516"/>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689100">
            <a:lnSpc>
              <a:spcPct val="90000"/>
            </a:lnSpc>
            <a:spcBef>
              <a:spcPct val="0"/>
            </a:spcBef>
            <a:spcAft>
              <a:spcPct val="35000"/>
            </a:spcAft>
            <a:buNone/>
          </a:pPr>
          <a:r>
            <a:rPr lang="en-US" sz="3800" kern="1200">
              <a:latin typeface="Helvetica LT Std Black" panose="020B0904030502020204" pitchFamily="34" charset="0"/>
            </a:rPr>
            <a:t>02</a:t>
          </a:r>
        </a:p>
      </dsp:txBody>
      <dsp:txXfrm>
        <a:off x="1894088" y="899516"/>
        <a:ext cx="1752172" cy="841042"/>
      </dsp:txXfrm>
    </dsp:sp>
    <dsp:sp modelId="{4F502D99-5B0C-4EC3-84E1-60D8A16C39A8}">
      <dsp:nvSpPr>
        <dsp:cNvPr id="0" name=""/>
        <dsp:cNvSpPr/>
      </dsp:nvSpPr>
      <dsp:spPr>
        <a:xfrm>
          <a:off x="3786434" y="479268"/>
          <a:ext cx="1969213" cy="29431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Classroom equipment, materials, and supplies related to literacy, content literacy and literacy instruction</a:t>
          </a:r>
        </a:p>
      </dsp:txBody>
      <dsp:txXfrm>
        <a:off x="3786434" y="1656509"/>
        <a:ext cx="1969213" cy="1765861"/>
      </dsp:txXfrm>
    </dsp:sp>
    <dsp:sp modelId="{06DB90BB-961A-4DC2-9C0E-163100B00898}">
      <dsp:nvSpPr>
        <dsp:cNvPr id="0" name=""/>
        <dsp:cNvSpPr/>
      </dsp:nvSpPr>
      <dsp:spPr>
        <a:xfrm>
          <a:off x="3894955" y="899516"/>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689100">
            <a:lnSpc>
              <a:spcPct val="90000"/>
            </a:lnSpc>
            <a:spcBef>
              <a:spcPct val="0"/>
            </a:spcBef>
            <a:spcAft>
              <a:spcPct val="35000"/>
            </a:spcAft>
            <a:buNone/>
          </a:pPr>
          <a:r>
            <a:rPr lang="en-US" sz="3800" kern="1200">
              <a:latin typeface="Helvetica LT Std Black" panose="020B0904030502020204" pitchFamily="34" charset="0"/>
            </a:rPr>
            <a:t>03</a:t>
          </a:r>
          <a:endParaRPr lang="en-US" sz="3800" kern="1200" dirty="0">
            <a:latin typeface="Helvetica LT Std Black" panose="020B0904030502020204" pitchFamily="34" charset="0"/>
          </a:endParaRPr>
        </a:p>
      </dsp:txBody>
      <dsp:txXfrm>
        <a:off x="3894955" y="899516"/>
        <a:ext cx="1752172" cy="841042"/>
      </dsp:txXfrm>
    </dsp:sp>
    <dsp:sp modelId="{14A54CBC-1ADF-4659-ABE4-D516FC32B649}">
      <dsp:nvSpPr>
        <dsp:cNvPr id="0" name=""/>
        <dsp:cNvSpPr/>
      </dsp:nvSpPr>
      <dsp:spPr>
        <a:xfrm>
          <a:off x="5835634" y="489718"/>
          <a:ext cx="1989135" cy="323881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488950">
            <a:lnSpc>
              <a:spcPct val="90000"/>
            </a:lnSpc>
            <a:spcBef>
              <a:spcPct val="0"/>
            </a:spcBef>
            <a:spcAft>
              <a:spcPct val="35000"/>
            </a:spcAft>
            <a:buNone/>
          </a:pPr>
          <a:r>
            <a:rPr lang="en-US" sz="1100" kern="1200" dirty="0">
              <a:latin typeface="Helvetica LT Std Black" panose="020B0904030502020204" pitchFamily="34" charset="0"/>
            </a:rPr>
            <a:t>Provide funding for the activities of the community coalition that supports  birth to age five.  This includes: local libraries, partnerships to increase access to print, Get Georgia </a:t>
          </a:r>
          <a:r>
            <a:rPr lang="en-US" sz="1200" kern="1200" dirty="0">
              <a:latin typeface="Helvetica LT Std Black" panose="020B0904030502020204" pitchFamily="34" charset="0"/>
            </a:rPr>
            <a:t>Reading events.  </a:t>
          </a:r>
        </a:p>
      </dsp:txBody>
      <dsp:txXfrm>
        <a:off x="5835634" y="1785243"/>
        <a:ext cx="1989135" cy="1943287"/>
      </dsp:txXfrm>
    </dsp:sp>
    <dsp:sp modelId="{B7706D64-37BF-441E-940D-F58A6F6CD4BC}">
      <dsp:nvSpPr>
        <dsp:cNvPr id="0" name=""/>
        <dsp:cNvSpPr/>
      </dsp:nvSpPr>
      <dsp:spPr>
        <a:xfrm>
          <a:off x="6014303" y="1047371"/>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689100">
            <a:lnSpc>
              <a:spcPct val="90000"/>
            </a:lnSpc>
            <a:spcBef>
              <a:spcPct val="0"/>
            </a:spcBef>
            <a:spcAft>
              <a:spcPct val="35000"/>
            </a:spcAft>
            <a:buNone/>
          </a:pPr>
          <a:r>
            <a:rPr lang="en-US" sz="3800" kern="1200">
              <a:latin typeface="Helvetica LT Std Black" panose="020B0904030502020204" pitchFamily="34" charset="0"/>
            </a:rPr>
            <a:t>04</a:t>
          </a:r>
          <a:endParaRPr lang="en-US" sz="3800" kern="1200" dirty="0">
            <a:latin typeface="Helvetica LT Std Black" panose="020B0904030502020204" pitchFamily="34" charset="0"/>
          </a:endParaRPr>
        </a:p>
      </dsp:txBody>
      <dsp:txXfrm>
        <a:off x="6014303" y="1047371"/>
        <a:ext cx="1752172" cy="8410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68DF7-DAFA-4896-87E7-67DD6868DF2C}">
      <dsp:nvSpPr>
        <dsp:cNvPr id="0" name=""/>
        <dsp:cNvSpPr/>
      </dsp:nvSpPr>
      <dsp:spPr>
        <a:xfrm>
          <a:off x="0" y="1277349"/>
          <a:ext cx="2218134" cy="1408515"/>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9226FFF-71DD-4ACB-A985-C429ABE4BDD0}">
      <dsp:nvSpPr>
        <dsp:cNvPr id="0" name=""/>
        <dsp:cNvSpPr/>
      </dsp:nvSpPr>
      <dsp:spPr>
        <a:xfrm>
          <a:off x="246459" y="1511485"/>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LT Std Black" panose="020B0904030502020204" pitchFamily="34" charset="0"/>
            </a:rPr>
            <a:t>Each site will be initially visited by the Project Director to establish program norms, provide technical assistance and to meet the team.    </a:t>
          </a:r>
        </a:p>
      </dsp:txBody>
      <dsp:txXfrm>
        <a:off x="287713" y="1552739"/>
        <a:ext cx="2135626" cy="1326007"/>
      </dsp:txXfrm>
    </dsp:sp>
    <dsp:sp modelId="{015FCB76-254C-461E-AF98-718D67553C00}">
      <dsp:nvSpPr>
        <dsp:cNvPr id="0" name=""/>
        <dsp:cNvSpPr/>
      </dsp:nvSpPr>
      <dsp:spPr>
        <a:xfrm>
          <a:off x="5086342" y="1297786"/>
          <a:ext cx="2218134" cy="1408515"/>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15BC687-CC2C-4A97-BF1C-3BEC13C2BCFA}">
      <dsp:nvSpPr>
        <dsp:cNvPr id="0" name=""/>
        <dsp:cNvSpPr/>
      </dsp:nvSpPr>
      <dsp:spPr>
        <a:xfrm>
          <a:off x="5332801" y="1531923"/>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LT Std Black" panose="020B0904030502020204" pitchFamily="34" charset="0"/>
            </a:rPr>
            <a:t>An annual performance evaluation will be conducted by the Project Director  </a:t>
          </a:r>
        </a:p>
      </dsp:txBody>
      <dsp:txXfrm>
        <a:off x="5374055" y="1573177"/>
        <a:ext cx="2135626" cy="1326007"/>
      </dsp:txXfrm>
    </dsp:sp>
    <dsp:sp modelId="{18F03E30-285D-46BA-9A22-F25A42936F6A}">
      <dsp:nvSpPr>
        <dsp:cNvPr id="0" name=""/>
        <dsp:cNvSpPr/>
      </dsp:nvSpPr>
      <dsp:spPr>
        <a:xfrm>
          <a:off x="2587818" y="1292251"/>
          <a:ext cx="2218134" cy="1408515"/>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19C6CBB-460E-4430-80BD-55D9CE99E8C6}">
      <dsp:nvSpPr>
        <dsp:cNvPr id="0" name=""/>
        <dsp:cNvSpPr/>
      </dsp:nvSpPr>
      <dsp:spPr>
        <a:xfrm>
          <a:off x="2834277" y="1526387"/>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LT Std Black" panose="020B0904030502020204" pitchFamily="34" charset="0"/>
            </a:rPr>
            <a:t>Technical Assistance by program staff will be provided  as needed either in-person or virtually.  </a:t>
          </a:r>
        </a:p>
      </dsp:txBody>
      <dsp:txXfrm>
        <a:off x="2875531" y="1567641"/>
        <a:ext cx="2135626" cy="13260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36B3F-2922-48BA-A1A1-EFA152987650}">
      <dsp:nvSpPr>
        <dsp:cNvPr id="0" name=""/>
        <dsp:cNvSpPr/>
      </dsp:nvSpPr>
      <dsp:spPr>
        <a:xfrm>
          <a:off x="2468814" y="936256"/>
          <a:ext cx="441940" cy="91440"/>
        </a:xfrm>
        <a:custGeom>
          <a:avLst/>
          <a:gdLst/>
          <a:ahLst/>
          <a:cxnLst/>
          <a:rect l="0" t="0" r="0" b="0"/>
          <a:pathLst>
            <a:path>
              <a:moveTo>
                <a:pt x="0" y="45720"/>
              </a:moveTo>
              <a:lnTo>
                <a:pt x="441940" y="45720"/>
              </a:lnTo>
            </a:path>
          </a:pathLst>
        </a:custGeom>
        <a:noFill/>
        <a:ln w="6350" cap="flat" cmpd="sng" algn="ctr">
          <a:solidFill>
            <a:schemeClr val="accent6">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LT Std Black" panose="020B0904030502020204" pitchFamily="34" charset="0"/>
          </a:endParaRPr>
        </a:p>
      </dsp:txBody>
      <dsp:txXfrm>
        <a:off x="2677971" y="979611"/>
        <a:ext cx="23627" cy="4730"/>
      </dsp:txXfrm>
    </dsp:sp>
    <dsp:sp modelId="{5F63207D-F675-429E-9D72-0351F0186B7C}">
      <dsp:nvSpPr>
        <dsp:cNvPr id="0" name=""/>
        <dsp:cNvSpPr/>
      </dsp:nvSpPr>
      <dsp:spPr>
        <a:xfrm>
          <a:off x="132380" y="163885"/>
          <a:ext cx="2338233" cy="1636182"/>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Submit</a:t>
          </a:r>
        </a:p>
        <a:p>
          <a:pPr marL="57150" lvl="1" indent="-57150" algn="l" defTabSz="488950">
            <a:lnSpc>
              <a:spcPct val="90000"/>
            </a:lnSpc>
            <a:spcBef>
              <a:spcPct val="0"/>
            </a:spcBef>
            <a:spcAft>
              <a:spcPct val="15000"/>
            </a:spcAft>
            <a:buChar char="•"/>
          </a:pPr>
          <a:r>
            <a:rPr lang="en-US" sz="1100" kern="1200" dirty="0">
              <a:latin typeface="Helvetica LT Std Black" panose="020B0904030502020204" pitchFamily="34" charset="0"/>
            </a:rPr>
            <a:t>Submit Intent to Apply Spreadsheet downloaded from the website.  Email to Julie Morrill @jmorrill@doe.k12.ga.us</a:t>
          </a:r>
        </a:p>
      </dsp:txBody>
      <dsp:txXfrm>
        <a:off x="132380" y="163885"/>
        <a:ext cx="2338233" cy="1636182"/>
      </dsp:txXfrm>
    </dsp:sp>
    <dsp:sp modelId="{97C4DBE0-0CCE-4777-ACC8-7D1361077E73}">
      <dsp:nvSpPr>
        <dsp:cNvPr id="0" name=""/>
        <dsp:cNvSpPr/>
      </dsp:nvSpPr>
      <dsp:spPr>
        <a:xfrm>
          <a:off x="1159642" y="1956437"/>
          <a:ext cx="2810774" cy="590562"/>
        </a:xfrm>
        <a:custGeom>
          <a:avLst/>
          <a:gdLst/>
          <a:ahLst/>
          <a:cxnLst/>
          <a:rect l="0" t="0" r="0" b="0"/>
          <a:pathLst>
            <a:path>
              <a:moveTo>
                <a:pt x="2810774" y="0"/>
              </a:moveTo>
              <a:lnTo>
                <a:pt x="2810774" y="312381"/>
              </a:lnTo>
              <a:lnTo>
                <a:pt x="0" y="312381"/>
              </a:lnTo>
              <a:lnTo>
                <a:pt x="0" y="590562"/>
              </a:lnTo>
            </a:path>
          </a:pathLst>
        </a:custGeom>
        <a:noFill/>
        <a:ln w="6350" cap="flat" cmpd="sng" algn="ctr">
          <a:solidFill>
            <a:schemeClr val="accent6">
              <a:shade val="90000"/>
              <a:hueOff val="253246"/>
              <a:satOff val="-10115"/>
              <a:lumOff val="234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LT Std Black" panose="020B0904030502020204" pitchFamily="34" charset="0"/>
          </a:endParaRPr>
        </a:p>
      </dsp:txBody>
      <dsp:txXfrm>
        <a:off x="2493065" y="2249353"/>
        <a:ext cx="143929" cy="4730"/>
      </dsp:txXfrm>
    </dsp:sp>
    <dsp:sp modelId="{CCE3FC62-39CD-4CFC-AEA7-96EDC8A04630}">
      <dsp:nvSpPr>
        <dsp:cNvPr id="0" name=""/>
        <dsp:cNvSpPr/>
      </dsp:nvSpPr>
      <dsp:spPr>
        <a:xfrm>
          <a:off x="2943154" y="5715"/>
          <a:ext cx="2054524" cy="1952521"/>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Convene system and school literacy teams</a:t>
          </a:r>
        </a:p>
        <a:p>
          <a:pPr marL="114300" lvl="1" indent="-114300" algn="l" defTabSz="533400">
            <a:lnSpc>
              <a:spcPct val="90000"/>
            </a:lnSpc>
            <a:spcBef>
              <a:spcPct val="0"/>
            </a:spcBef>
            <a:spcAft>
              <a:spcPct val="15000"/>
            </a:spcAft>
            <a:buChar char="•"/>
          </a:pPr>
          <a:r>
            <a:rPr lang="en-US" sz="1200" kern="1200" dirty="0">
              <a:latin typeface="Helvetica LT Std Black" panose="020B0904030502020204" pitchFamily="34" charset="0"/>
            </a:rPr>
            <a:t>Decide who are appropriate members of literacy team prior to formulating grant proposal</a:t>
          </a:r>
        </a:p>
      </dsp:txBody>
      <dsp:txXfrm>
        <a:off x="2943154" y="5715"/>
        <a:ext cx="2054524" cy="1952521"/>
      </dsp:txXfrm>
    </dsp:sp>
    <dsp:sp modelId="{EA453AD6-176D-438A-B4E8-A1BD71320204}">
      <dsp:nvSpPr>
        <dsp:cNvPr id="0" name=""/>
        <dsp:cNvSpPr/>
      </dsp:nvSpPr>
      <dsp:spPr>
        <a:xfrm>
          <a:off x="2185105" y="3952873"/>
          <a:ext cx="441940" cy="91440"/>
        </a:xfrm>
        <a:custGeom>
          <a:avLst/>
          <a:gdLst/>
          <a:ahLst/>
          <a:cxnLst/>
          <a:rect l="0" t="0" r="0" b="0"/>
          <a:pathLst>
            <a:path>
              <a:moveTo>
                <a:pt x="0" y="45720"/>
              </a:moveTo>
              <a:lnTo>
                <a:pt x="441940" y="45720"/>
              </a:lnTo>
            </a:path>
          </a:pathLst>
        </a:custGeom>
        <a:noFill/>
        <a:ln w="6350" cap="flat" cmpd="sng" algn="ctr">
          <a:solidFill>
            <a:schemeClr val="accent6">
              <a:shade val="90000"/>
              <a:hueOff val="253246"/>
              <a:satOff val="-10115"/>
              <a:lumOff val="234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LT Std Black" panose="020B0904030502020204" pitchFamily="34" charset="0"/>
          </a:endParaRPr>
        </a:p>
      </dsp:txBody>
      <dsp:txXfrm>
        <a:off x="2394261" y="3996228"/>
        <a:ext cx="23627" cy="4730"/>
      </dsp:txXfrm>
    </dsp:sp>
    <dsp:sp modelId="{F45EE983-359E-4F72-8C0A-FE4D565FB074}">
      <dsp:nvSpPr>
        <dsp:cNvPr id="0" name=""/>
        <dsp:cNvSpPr/>
      </dsp:nvSpPr>
      <dsp:spPr>
        <a:xfrm>
          <a:off x="132380" y="2579399"/>
          <a:ext cx="2054524" cy="2838387"/>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711200">
            <a:lnSpc>
              <a:spcPct val="90000"/>
            </a:lnSpc>
            <a:spcBef>
              <a:spcPct val="0"/>
            </a:spcBef>
            <a:spcAft>
              <a:spcPct val="35000"/>
            </a:spcAft>
            <a:buNone/>
          </a:pPr>
          <a:r>
            <a:rPr lang="en-US" sz="1600" kern="1200" dirty="0">
              <a:latin typeface="Helvetica LT Std Black" panose="020B0904030502020204" pitchFamily="34" charset="0"/>
            </a:rPr>
            <a:t>Conduct</a:t>
          </a:r>
        </a:p>
        <a:p>
          <a:pPr marL="114300" lvl="1" indent="-114300" algn="l" defTabSz="533400">
            <a:lnSpc>
              <a:spcPct val="90000"/>
            </a:lnSpc>
            <a:spcBef>
              <a:spcPct val="0"/>
            </a:spcBef>
            <a:spcAft>
              <a:spcPct val="15000"/>
            </a:spcAft>
            <a:buChar char="•"/>
          </a:pPr>
          <a:r>
            <a:rPr lang="en-US" sz="1200" kern="1200" dirty="0">
              <a:latin typeface="Helvetica LT Std Black" panose="020B0904030502020204" pitchFamily="34" charset="0"/>
            </a:rPr>
            <a:t>By using your Comprehensive Needs Assessment, literacy needs assessments,  and other pertinent data, conduct a thorough review of all schools to establish a feeder pattern that has capacity and would benefit from this type of literacy reform effort</a:t>
          </a:r>
        </a:p>
      </dsp:txBody>
      <dsp:txXfrm>
        <a:off x="132380" y="2579399"/>
        <a:ext cx="2054524" cy="2838387"/>
      </dsp:txXfrm>
    </dsp:sp>
    <dsp:sp modelId="{382D32EE-410C-4E93-A085-C32218EC2D38}">
      <dsp:nvSpPr>
        <dsp:cNvPr id="0" name=""/>
        <dsp:cNvSpPr/>
      </dsp:nvSpPr>
      <dsp:spPr>
        <a:xfrm>
          <a:off x="2659445" y="2430777"/>
          <a:ext cx="2054524" cy="3135631"/>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755650">
            <a:lnSpc>
              <a:spcPct val="90000"/>
            </a:lnSpc>
            <a:spcBef>
              <a:spcPct val="0"/>
            </a:spcBef>
            <a:spcAft>
              <a:spcPct val="35000"/>
            </a:spcAft>
            <a:buNone/>
          </a:pPr>
          <a:r>
            <a:rPr lang="en-US" sz="1700" kern="1200" dirty="0">
              <a:latin typeface="Helvetica LT Std Black" panose="020B0904030502020204" pitchFamily="34" charset="0"/>
            </a:rPr>
            <a:t>Design </a:t>
          </a:r>
        </a:p>
        <a:p>
          <a:pPr marL="114300" lvl="1" indent="-114300" algn="l" defTabSz="622300">
            <a:lnSpc>
              <a:spcPct val="90000"/>
            </a:lnSpc>
            <a:spcBef>
              <a:spcPct val="0"/>
            </a:spcBef>
            <a:spcAft>
              <a:spcPct val="15000"/>
            </a:spcAft>
            <a:buChar char="•"/>
          </a:pPr>
          <a:r>
            <a:rPr lang="en-US" sz="1400" kern="1200" dirty="0">
              <a:latin typeface="Helvetica LT Std Black" panose="020B0904030502020204" pitchFamily="34" charset="0"/>
            </a:rPr>
            <a:t>Once root cause has been established, convene the stakeholder and begin designing a solid program that will ensure sustainable success for all students.  </a:t>
          </a:r>
        </a:p>
      </dsp:txBody>
      <dsp:txXfrm>
        <a:off x="2659445" y="2430777"/>
        <a:ext cx="2054524" cy="31356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CF9C7-EDCB-4E18-A8BF-0F74FB467DBC}">
      <dsp:nvSpPr>
        <dsp:cNvPr id="0" name=""/>
        <dsp:cNvSpPr/>
      </dsp:nvSpPr>
      <dsp:spPr>
        <a:xfrm>
          <a:off x="2310"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55C75B-4FE3-4000-8DE9-4A7712F3B7C9}">
      <dsp:nvSpPr>
        <dsp:cNvPr id="0" name=""/>
        <dsp:cNvSpPr/>
      </dsp:nvSpPr>
      <dsp:spPr>
        <a:xfrm>
          <a:off x="185614"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LT Std Black" panose="020B0904030502020204" pitchFamily="34" charset="0"/>
            </a:rPr>
            <a:t>School developed applications gleaned higher scores</a:t>
          </a:r>
        </a:p>
      </dsp:txBody>
      <dsp:txXfrm>
        <a:off x="216297" y="1692635"/>
        <a:ext cx="1588371" cy="986217"/>
      </dsp:txXfrm>
    </dsp:sp>
    <dsp:sp modelId="{CE3619D9-B86E-4448-89D0-2FAC9571134E}">
      <dsp:nvSpPr>
        <dsp:cNvPr id="0" name=""/>
        <dsp:cNvSpPr/>
      </dsp:nvSpPr>
      <dsp:spPr>
        <a:xfrm>
          <a:off x="2018656"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F4315-C199-425F-9194-A01C2E0C314B}">
      <dsp:nvSpPr>
        <dsp:cNvPr id="0" name=""/>
        <dsp:cNvSpPr/>
      </dsp:nvSpPr>
      <dsp:spPr>
        <a:xfrm>
          <a:off x="2201960"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Frequent request for technical assistance</a:t>
          </a:r>
        </a:p>
      </dsp:txBody>
      <dsp:txXfrm>
        <a:off x="2232643" y="1692635"/>
        <a:ext cx="1588371" cy="986217"/>
      </dsp:txXfrm>
    </dsp:sp>
    <dsp:sp modelId="{2F33BFA4-425F-4774-BDAD-9225CAFC579D}">
      <dsp:nvSpPr>
        <dsp:cNvPr id="0" name=""/>
        <dsp:cNvSpPr/>
      </dsp:nvSpPr>
      <dsp:spPr>
        <a:xfrm>
          <a:off x="4035002"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1FE452-8A37-43EB-B6E7-4E9E1F893B82}">
      <dsp:nvSpPr>
        <dsp:cNvPr id="0" name=""/>
        <dsp:cNvSpPr/>
      </dsp:nvSpPr>
      <dsp:spPr>
        <a:xfrm>
          <a:off x="4218306"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Administrative support</a:t>
          </a:r>
        </a:p>
      </dsp:txBody>
      <dsp:txXfrm>
        <a:off x="4248989" y="1692635"/>
        <a:ext cx="1588371" cy="986217"/>
      </dsp:txXfrm>
    </dsp:sp>
    <dsp:sp modelId="{62E15A51-C1BA-40C7-BBE4-D66F624A251E}">
      <dsp:nvSpPr>
        <dsp:cNvPr id="0" name=""/>
        <dsp:cNvSpPr/>
      </dsp:nvSpPr>
      <dsp:spPr>
        <a:xfrm>
          <a:off x="6051347"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969D8-3D3F-4229-80F0-B3F4C5DA168E}">
      <dsp:nvSpPr>
        <dsp:cNvPr id="0" name=""/>
        <dsp:cNvSpPr/>
      </dsp:nvSpPr>
      <dsp:spPr>
        <a:xfrm>
          <a:off x="6234652"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School and system buy-in</a:t>
          </a:r>
        </a:p>
      </dsp:txBody>
      <dsp:txXfrm>
        <a:off x="6265335" y="1692635"/>
        <a:ext cx="1588371" cy="986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C62C7-701E-4FBA-BA94-B7081F7D586F}">
      <dsp:nvSpPr>
        <dsp:cNvPr id="0" name=""/>
        <dsp:cNvSpPr/>
      </dsp:nvSpPr>
      <dsp:spPr>
        <a:xfrm>
          <a:off x="0" y="496689"/>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student foundational literacy learning as well as content and disciplinary literacy; </a:t>
          </a:r>
        </a:p>
      </dsp:txBody>
      <dsp:txXfrm>
        <a:off x="0" y="496689"/>
        <a:ext cx="2464593" cy="1478756"/>
      </dsp:txXfrm>
    </dsp:sp>
    <dsp:sp modelId="{3BAD8E28-903E-4BD9-89C5-DBDB87DA0B15}">
      <dsp:nvSpPr>
        <dsp:cNvPr id="0" name=""/>
        <dsp:cNvSpPr/>
      </dsp:nvSpPr>
      <dsp:spPr>
        <a:xfrm>
          <a:off x="2711053" y="496689"/>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professional capacity among teachers (pre-service and in-service) and other school staff; </a:t>
          </a:r>
        </a:p>
      </dsp:txBody>
      <dsp:txXfrm>
        <a:off x="2711053" y="496689"/>
        <a:ext cx="2464593" cy="1478756"/>
      </dsp:txXfrm>
    </dsp:sp>
    <dsp:sp modelId="{F5EF840E-F78C-4DEE-82FC-2C88D6C83C9B}">
      <dsp:nvSpPr>
        <dsp:cNvPr id="0" name=""/>
        <dsp:cNvSpPr/>
      </dsp:nvSpPr>
      <dsp:spPr>
        <a:xfrm>
          <a:off x="5422106" y="496689"/>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instructional quality (preschool to grade 12);</a:t>
          </a:r>
        </a:p>
      </dsp:txBody>
      <dsp:txXfrm>
        <a:off x="5422106" y="496689"/>
        <a:ext cx="2464593" cy="1478756"/>
      </dsp:txXfrm>
    </dsp:sp>
    <dsp:sp modelId="{8EFFE860-720B-4CBD-8B18-421D1262FCD7}">
      <dsp:nvSpPr>
        <dsp:cNvPr id="0" name=""/>
        <dsp:cNvSpPr/>
      </dsp:nvSpPr>
      <dsp:spPr>
        <a:xfrm>
          <a:off x="0" y="2221904"/>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community participation with literacy-related activities;</a:t>
          </a:r>
        </a:p>
      </dsp:txBody>
      <dsp:txXfrm>
        <a:off x="0" y="2221904"/>
        <a:ext cx="2464593" cy="1478756"/>
      </dsp:txXfrm>
    </dsp:sp>
    <dsp:sp modelId="{B4D0C22B-AAF1-4750-9D53-13D4C96B31BB}">
      <dsp:nvSpPr>
        <dsp:cNvPr id="0" name=""/>
        <dsp:cNvSpPr/>
      </dsp:nvSpPr>
      <dsp:spPr>
        <a:xfrm>
          <a:off x="2711053" y="2221904"/>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Helvetica LT Std Black" panose="020B0904030502020204" pitchFamily="34" charset="0"/>
            </a:rPr>
            <a:t>school climate; </a:t>
          </a:r>
        </a:p>
      </dsp:txBody>
      <dsp:txXfrm>
        <a:off x="2711053" y="2221904"/>
        <a:ext cx="2464593" cy="1478756"/>
      </dsp:txXfrm>
    </dsp:sp>
    <dsp:sp modelId="{54BDCCE9-B865-44BC-8767-8A85499D4051}">
      <dsp:nvSpPr>
        <dsp:cNvPr id="0" name=""/>
        <dsp:cNvSpPr/>
      </dsp:nvSpPr>
      <dsp:spPr>
        <a:xfrm>
          <a:off x="5422106" y="2221904"/>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systemic policies at the state level. </a:t>
          </a:r>
        </a:p>
      </dsp:txBody>
      <dsp:txXfrm>
        <a:off x="5422106" y="2221904"/>
        <a:ext cx="2464593" cy="1478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1636F-247B-4CB9-A565-6AF6880FDB6D}">
      <dsp:nvSpPr>
        <dsp:cNvPr id="0" name=""/>
        <dsp:cNvSpPr/>
      </dsp:nvSpPr>
      <dsp:spPr>
        <a:xfrm>
          <a:off x="1085824" y="155570"/>
          <a:ext cx="5709000" cy="1741245"/>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Helvetica LT Std Black" panose="020B0904030502020204" pitchFamily="34" charset="0"/>
            </a:rPr>
            <a:t>95% of the funding will be sub-granted to LEAs.  Small districts are encouraged to create collaborative networks with neighboring districts to leverage funding and grant capacity. </a:t>
          </a:r>
        </a:p>
      </dsp:txBody>
      <dsp:txXfrm>
        <a:off x="1085824" y="155570"/>
        <a:ext cx="5709000" cy="1741245"/>
      </dsp:txXfrm>
    </dsp:sp>
    <dsp:sp modelId="{5C3B56A0-88D3-4FC5-BFBF-C1816B7E3E8A}">
      <dsp:nvSpPr>
        <dsp:cNvPr id="0" name=""/>
        <dsp:cNvSpPr/>
      </dsp:nvSpPr>
      <dsp:spPr>
        <a:xfrm>
          <a:off x="1085824" y="2136770"/>
          <a:ext cx="5709000" cy="1741245"/>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Helvetica LT Std Black" panose="020B0904030502020204" pitchFamily="34" charset="0"/>
            </a:rPr>
            <a:t>5% remains at the State for program administration, professional learning contracts, and evaluation. </a:t>
          </a:r>
        </a:p>
      </dsp:txBody>
      <dsp:txXfrm>
        <a:off x="1085824" y="2136770"/>
        <a:ext cx="5709000" cy="17412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55C27-8ACE-4215-8BD1-4E8FA9CE23FB}">
      <dsp:nvSpPr>
        <dsp:cNvPr id="0" name=""/>
        <dsp:cNvSpPr/>
      </dsp:nvSpPr>
      <dsp:spPr>
        <a:xfrm>
          <a:off x="2310"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5910970-8927-4D94-95BC-318B47989624}">
      <dsp:nvSpPr>
        <dsp:cNvPr id="0" name=""/>
        <dsp:cNvSpPr/>
      </dsp:nvSpPr>
      <dsp:spPr>
        <a:xfrm>
          <a:off x="185614"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elvetica LT Std Black" panose="020B0904030502020204" pitchFamily="34" charset="0"/>
            </a:rPr>
            <a:t>15% of funding “early learning”  birth to age 5 (community partnerships )</a:t>
          </a:r>
        </a:p>
      </dsp:txBody>
      <dsp:txXfrm>
        <a:off x="216297" y="927460"/>
        <a:ext cx="1588371" cy="986217"/>
      </dsp:txXfrm>
    </dsp:sp>
    <dsp:sp modelId="{F776A34D-58AC-4E1F-914D-B63384971104}">
      <dsp:nvSpPr>
        <dsp:cNvPr id="0" name=""/>
        <dsp:cNvSpPr/>
      </dsp:nvSpPr>
      <dsp:spPr>
        <a:xfrm>
          <a:off x="2018656"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B4F2433-D721-4B7E-9300-E689D940FD0E}">
      <dsp:nvSpPr>
        <dsp:cNvPr id="0" name=""/>
        <dsp:cNvSpPr/>
      </dsp:nvSpPr>
      <dsp:spPr>
        <a:xfrm>
          <a:off x="2201960"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elvetica LT Std Black" panose="020B0904030502020204" pitchFamily="34" charset="0"/>
            </a:rPr>
            <a:t>40%  of funding kindergarten through grade five (elementary school)</a:t>
          </a:r>
        </a:p>
      </dsp:txBody>
      <dsp:txXfrm>
        <a:off x="2232643" y="927460"/>
        <a:ext cx="1588371" cy="986217"/>
      </dsp:txXfrm>
    </dsp:sp>
    <dsp:sp modelId="{D11B1A25-C76A-4E9F-8B35-25157FB65BC7}">
      <dsp:nvSpPr>
        <dsp:cNvPr id="0" name=""/>
        <dsp:cNvSpPr/>
      </dsp:nvSpPr>
      <dsp:spPr>
        <a:xfrm>
          <a:off x="4035002"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187B3A4-93D2-4482-9BDD-F57D104691B1}">
      <dsp:nvSpPr>
        <dsp:cNvPr id="0" name=""/>
        <dsp:cNvSpPr/>
      </dsp:nvSpPr>
      <dsp:spPr>
        <a:xfrm>
          <a:off x="4218306"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elvetica LT Std Black" panose="020B0904030502020204" pitchFamily="34" charset="0"/>
            </a:rPr>
            <a:t>20%  middle </a:t>
          </a:r>
        </a:p>
      </dsp:txBody>
      <dsp:txXfrm>
        <a:off x="4248989" y="927460"/>
        <a:ext cx="1588371" cy="986217"/>
      </dsp:txXfrm>
    </dsp:sp>
    <dsp:sp modelId="{C6BB8053-DA44-4B86-B726-7E30FF931E75}">
      <dsp:nvSpPr>
        <dsp:cNvPr id="0" name=""/>
        <dsp:cNvSpPr/>
      </dsp:nvSpPr>
      <dsp:spPr>
        <a:xfrm>
          <a:off x="6051347"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07017BD-E9E5-4484-B5C6-A8143EB0AC9B}">
      <dsp:nvSpPr>
        <dsp:cNvPr id="0" name=""/>
        <dsp:cNvSpPr/>
      </dsp:nvSpPr>
      <dsp:spPr>
        <a:xfrm>
          <a:off x="6234652"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elvetica LT Std Black" panose="020B0904030502020204" pitchFamily="34" charset="0"/>
            </a:rPr>
            <a:t>20% high schools</a:t>
          </a:r>
        </a:p>
      </dsp:txBody>
      <dsp:txXfrm>
        <a:off x="6265335" y="927460"/>
        <a:ext cx="1588371" cy="9862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0" y="0"/>
          <a:ext cx="5257792" cy="2481261"/>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LEAs may choose to use 5% of total funding for grant administration.</a:t>
          </a:r>
        </a:p>
      </dsp:txBody>
      <dsp:txXfrm>
        <a:off x="72674" y="72674"/>
        <a:ext cx="5112444" cy="23359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2567" y="682763"/>
          <a:ext cx="5255232" cy="262761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Districts may use funding to hire literacy coaches while adhering to supplement/supplant guidance. L4GA hires must  work </a:t>
          </a:r>
          <a:r>
            <a:rPr lang="en-US" sz="3000" i="1" kern="1200" dirty="0"/>
            <a:t>directly</a:t>
          </a:r>
          <a:r>
            <a:rPr lang="en-US" sz="3000" kern="1200" dirty="0"/>
            <a:t> with teachers.</a:t>
          </a:r>
        </a:p>
      </dsp:txBody>
      <dsp:txXfrm>
        <a:off x="79527" y="759723"/>
        <a:ext cx="5101312" cy="24736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7A531-99CF-407B-BDE7-DAA55DC416E7}">
      <dsp:nvSpPr>
        <dsp:cNvPr id="0" name=""/>
        <dsp:cNvSpPr/>
      </dsp:nvSpPr>
      <dsp:spPr>
        <a:xfrm>
          <a:off x="2310"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90646F8-D89F-47EB-A3E2-252882D8E0E6}">
      <dsp:nvSpPr>
        <dsp:cNvPr id="0" name=""/>
        <dsp:cNvSpPr/>
      </dsp:nvSpPr>
      <dsp:spPr>
        <a:xfrm>
          <a:off x="185614"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Helvetica LT Std Black" panose="020B0904030502020204" pitchFamily="34" charset="0"/>
            </a:rPr>
            <a:t>A grant award is made available for an approved performance period of four years.  </a:t>
          </a:r>
        </a:p>
      </dsp:txBody>
      <dsp:txXfrm>
        <a:off x="216297" y="851260"/>
        <a:ext cx="1588371" cy="986217"/>
      </dsp:txXfrm>
    </dsp:sp>
    <dsp:sp modelId="{810FDD75-810B-498B-B7F8-6D587F0E0875}">
      <dsp:nvSpPr>
        <dsp:cNvPr id="0" name=""/>
        <dsp:cNvSpPr/>
      </dsp:nvSpPr>
      <dsp:spPr>
        <a:xfrm>
          <a:off x="2018656"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2CC938B-AED7-4FE7-86BD-F7EF9114F3E5}">
      <dsp:nvSpPr>
        <dsp:cNvPr id="0" name=""/>
        <dsp:cNvSpPr/>
      </dsp:nvSpPr>
      <dsp:spPr>
        <a:xfrm>
          <a:off x="2201960"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Helvetica LT Std Black" panose="020B0904030502020204" pitchFamily="34" charset="0"/>
            </a:rPr>
            <a:t>Award money must be distributed across multiple years of the life of the grant</a:t>
          </a:r>
        </a:p>
      </dsp:txBody>
      <dsp:txXfrm>
        <a:off x="2232643" y="851260"/>
        <a:ext cx="1588371" cy="986217"/>
      </dsp:txXfrm>
    </dsp:sp>
    <dsp:sp modelId="{EF1EA73C-4148-492A-83DA-6FDC2F333C14}">
      <dsp:nvSpPr>
        <dsp:cNvPr id="0" name=""/>
        <dsp:cNvSpPr/>
      </dsp:nvSpPr>
      <dsp:spPr>
        <a:xfrm>
          <a:off x="4035002"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1428EF5-7230-4D4E-8F4C-440E5C243F38}">
      <dsp:nvSpPr>
        <dsp:cNvPr id="0" name=""/>
        <dsp:cNvSpPr/>
      </dsp:nvSpPr>
      <dsp:spPr>
        <a:xfrm>
          <a:off x="4218306"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Helvetica LT Std Black" panose="020B0904030502020204" pitchFamily="34" charset="0"/>
            </a:rPr>
            <a:t>Sub grantees for L4GA 2019 will have until September 30, 2024 to draw down, or actually spend their grants. </a:t>
          </a:r>
        </a:p>
      </dsp:txBody>
      <dsp:txXfrm>
        <a:off x="4248989" y="851260"/>
        <a:ext cx="1588371" cy="986217"/>
      </dsp:txXfrm>
    </dsp:sp>
    <dsp:sp modelId="{18250F03-D041-4B80-9EB3-59FDF2D11B58}">
      <dsp:nvSpPr>
        <dsp:cNvPr id="0" name=""/>
        <dsp:cNvSpPr/>
      </dsp:nvSpPr>
      <dsp:spPr>
        <a:xfrm>
          <a:off x="6051347"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950D696-AA8F-4E3F-97F8-DB15248EAA64}">
      <dsp:nvSpPr>
        <dsp:cNvPr id="0" name=""/>
        <dsp:cNvSpPr/>
      </dsp:nvSpPr>
      <dsp:spPr>
        <a:xfrm>
          <a:off x="6234652"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Helvetica LT Std Black" panose="020B0904030502020204" pitchFamily="34" charset="0"/>
            </a:rPr>
            <a:t>LEA’s will then have a 30-day time period for liquidation and to submit completion reports. </a:t>
          </a:r>
        </a:p>
      </dsp:txBody>
      <dsp:txXfrm>
        <a:off x="6265335" y="851260"/>
        <a:ext cx="1588371" cy="9862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A2E13-96FE-44B9-AABE-CE5962229969}">
      <dsp:nvSpPr>
        <dsp:cNvPr id="0" name=""/>
        <dsp:cNvSpPr/>
      </dsp:nvSpPr>
      <dsp:spPr>
        <a:xfrm>
          <a:off x="0" y="39924"/>
          <a:ext cx="7886700" cy="1620000"/>
        </a:xfrm>
        <a:prstGeom prst="chevron">
          <a:avLst/>
        </a:prstGeom>
        <a:solidFill>
          <a:schemeClr val="lt1">
            <a:hueOff val="0"/>
            <a:satOff val="0"/>
            <a:lumOff val="0"/>
            <a:alphaOff val="0"/>
          </a:schemeClr>
        </a:solidFill>
        <a:ln w="317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Helvetica LT Std Black" panose="020B0904030502020204" pitchFamily="34" charset="0"/>
            </a:rPr>
            <a:t>L4GA 2019 partnerships that apply for subgrants will describe how their plans align to the following:</a:t>
          </a:r>
        </a:p>
      </dsp:txBody>
      <dsp:txXfrm>
        <a:off x="810000" y="39924"/>
        <a:ext cx="6266700" cy="1620000"/>
      </dsp:txXfrm>
    </dsp:sp>
    <dsp:sp modelId="{BC13A3C6-FE71-4E2A-8273-BE9C60CBC54E}">
      <dsp:nvSpPr>
        <dsp:cNvPr id="0" name=""/>
        <dsp:cNvSpPr/>
      </dsp:nvSpPr>
      <dsp:spPr>
        <a:xfrm>
          <a:off x="0" y="1862425"/>
          <a:ext cx="6309360" cy="22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latin typeface="Helvetica LT Std Black" panose="020B0904030502020204" pitchFamily="34" charset="0"/>
            </a:rPr>
            <a:t>Research-based</a:t>
          </a:r>
        </a:p>
        <a:p>
          <a:pPr marL="285750" lvl="1" indent="-285750" algn="l" defTabSz="1333500">
            <a:lnSpc>
              <a:spcPct val="90000"/>
            </a:lnSpc>
            <a:spcBef>
              <a:spcPct val="0"/>
            </a:spcBef>
            <a:spcAft>
              <a:spcPct val="15000"/>
            </a:spcAft>
            <a:buChar char="•"/>
          </a:pPr>
          <a:r>
            <a:rPr lang="en-US" sz="3000" kern="1200">
              <a:latin typeface="Helvetica LT Std Black" panose="020B0904030502020204" pitchFamily="34" charset="0"/>
            </a:rPr>
            <a:t>Data-informed</a:t>
          </a:r>
        </a:p>
        <a:p>
          <a:pPr marL="285750" lvl="1" indent="-285750" algn="l" defTabSz="1333500">
            <a:lnSpc>
              <a:spcPct val="90000"/>
            </a:lnSpc>
            <a:spcBef>
              <a:spcPct val="0"/>
            </a:spcBef>
            <a:spcAft>
              <a:spcPct val="15000"/>
            </a:spcAft>
            <a:buChar char="•"/>
          </a:pPr>
          <a:r>
            <a:rPr lang="en-US" sz="3000" kern="1200">
              <a:latin typeface="Helvetica LT Std Black" panose="020B0904030502020204" pitchFamily="34" charset="0"/>
            </a:rPr>
            <a:t>Responsive to the Community</a:t>
          </a:r>
        </a:p>
        <a:p>
          <a:pPr marL="285750" lvl="1" indent="-285750" algn="l" defTabSz="1333500">
            <a:lnSpc>
              <a:spcPct val="90000"/>
            </a:lnSpc>
            <a:spcBef>
              <a:spcPct val="0"/>
            </a:spcBef>
            <a:spcAft>
              <a:spcPct val="15000"/>
            </a:spcAft>
            <a:buChar char="•"/>
          </a:pPr>
          <a:r>
            <a:rPr lang="en-US" sz="3000" b="1" kern="1200" dirty="0">
              <a:latin typeface="Helvetica LT Std Black" panose="020B0904030502020204" pitchFamily="34" charset="0"/>
            </a:rPr>
            <a:t>Professionalizes educators</a:t>
          </a:r>
        </a:p>
        <a:p>
          <a:pPr marL="285750" lvl="1" indent="-285750" algn="l" defTabSz="1333500">
            <a:lnSpc>
              <a:spcPct val="90000"/>
            </a:lnSpc>
            <a:spcBef>
              <a:spcPct val="0"/>
            </a:spcBef>
            <a:spcAft>
              <a:spcPct val="15000"/>
            </a:spcAft>
            <a:buChar char="•"/>
          </a:pPr>
          <a:endParaRPr lang="en-US" sz="3000" b="1" kern="1200" dirty="0">
            <a:latin typeface="Helvetica LT Std Black" panose="020B0904030502020204" pitchFamily="34" charset="0"/>
          </a:endParaRPr>
        </a:p>
      </dsp:txBody>
      <dsp:txXfrm>
        <a:off x="0" y="1862425"/>
        <a:ext cx="6309360" cy="2295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0" y="0"/>
          <a:ext cx="5257792" cy="2481261"/>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We will report milestones data as our outcome for 3</a:t>
          </a:r>
          <a:r>
            <a:rPr lang="en-US" sz="4000" kern="1200" baseline="30000" dirty="0"/>
            <a:t>rd</a:t>
          </a:r>
          <a:r>
            <a:rPr lang="en-US" sz="4000" kern="1200" dirty="0"/>
            <a:t>, 5</a:t>
          </a:r>
          <a:r>
            <a:rPr lang="en-US" sz="4000" kern="1200" baseline="30000" dirty="0"/>
            <a:t>th</a:t>
          </a:r>
          <a:r>
            <a:rPr lang="en-US" sz="4000" kern="1200" dirty="0"/>
            <a:t>, 8</a:t>
          </a:r>
          <a:r>
            <a:rPr lang="en-US" sz="4000" kern="1200" baseline="30000" dirty="0"/>
            <a:t>th</a:t>
          </a:r>
          <a:r>
            <a:rPr lang="en-US" sz="4000" kern="1200" dirty="0"/>
            <a:t>, high school </a:t>
          </a:r>
        </a:p>
      </dsp:txBody>
      <dsp:txXfrm>
        <a:off x="72674" y="72674"/>
        <a:ext cx="5112444" cy="23359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2915" cy="464814"/>
          </a:xfrm>
          <a:prstGeom prst="rect">
            <a:avLst/>
          </a:prstGeom>
        </p:spPr>
        <p:txBody>
          <a:bodyPr vert="horz" lIns="91568" tIns="45784" rIns="91568" bIns="4578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8580" y="1"/>
            <a:ext cx="3042915" cy="464814"/>
          </a:xfrm>
          <a:prstGeom prst="rect">
            <a:avLst/>
          </a:prstGeom>
        </p:spPr>
        <p:txBody>
          <a:bodyPr vert="horz" lIns="91568" tIns="45784" rIns="91568" bIns="45784" rtlCol="0"/>
          <a:lstStyle>
            <a:lvl1pPr algn="r" fontAlgn="auto">
              <a:spcBef>
                <a:spcPts val="0"/>
              </a:spcBef>
              <a:spcAft>
                <a:spcPts val="0"/>
              </a:spcAft>
              <a:defRPr sz="1200">
                <a:latin typeface="+mn-lt"/>
              </a:defRPr>
            </a:lvl1pPr>
          </a:lstStyle>
          <a:p>
            <a:pPr>
              <a:defRPr/>
            </a:pPr>
            <a:fld id="{3E9B7269-A8ED-47EB-B0CF-578539D3F5D0}" type="datetimeFigureOut">
              <a:rPr lang="en-US"/>
              <a:pPr>
                <a:defRPr/>
              </a:pPr>
              <a:t>1/21/2021</a:t>
            </a:fld>
            <a:endParaRPr lang="en-US"/>
          </a:p>
        </p:txBody>
      </p:sp>
      <p:sp>
        <p:nvSpPr>
          <p:cNvPr id="4" name="Footer Placeholder 3"/>
          <p:cNvSpPr>
            <a:spLocks noGrp="1"/>
          </p:cNvSpPr>
          <p:nvPr>
            <p:ph type="ftr" sz="quarter" idx="2"/>
          </p:nvPr>
        </p:nvSpPr>
        <p:spPr>
          <a:xfrm>
            <a:off x="0" y="8842684"/>
            <a:ext cx="3042915" cy="464814"/>
          </a:xfrm>
          <a:prstGeom prst="rect">
            <a:avLst/>
          </a:prstGeom>
        </p:spPr>
        <p:txBody>
          <a:bodyPr vert="horz" lIns="91568" tIns="45784" rIns="91568" bIns="45784"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8580" y="8842684"/>
            <a:ext cx="3042915" cy="464814"/>
          </a:xfrm>
          <a:prstGeom prst="rect">
            <a:avLst/>
          </a:prstGeom>
        </p:spPr>
        <p:txBody>
          <a:bodyPr vert="horz" lIns="91568" tIns="45784" rIns="91568" bIns="45784" rtlCol="0" anchor="b"/>
          <a:lstStyle>
            <a:lvl1pPr algn="r" fontAlgn="auto">
              <a:spcBef>
                <a:spcPts val="0"/>
              </a:spcBef>
              <a:spcAft>
                <a:spcPts val="0"/>
              </a:spcAft>
              <a:defRPr sz="1200">
                <a:latin typeface="+mn-lt"/>
              </a:defRPr>
            </a:lvl1pPr>
          </a:lstStyle>
          <a:p>
            <a:pPr>
              <a:defRPr/>
            </a:pPr>
            <a:fld id="{D53D7509-5D0E-4C51-BD84-31D1CFC3C9A9}" type="slidenum">
              <a:rPr lang="en-US"/>
              <a:pPr>
                <a:defRPr/>
              </a:pPr>
              <a:t>‹#›</a:t>
            </a:fld>
            <a:endParaRPr lang="en-US"/>
          </a:p>
        </p:txBody>
      </p:sp>
    </p:spTree>
    <p:extLst>
      <p:ext uri="{BB962C8B-B14F-4D97-AF65-F5344CB8AC3E}">
        <p14:creationId xmlns:p14="http://schemas.microsoft.com/office/powerpoint/2010/main" val="2081148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2915" cy="464814"/>
          </a:xfrm>
          <a:prstGeom prst="rect">
            <a:avLst/>
          </a:prstGeom>
        </p:spPr>
        <p:txBody>
          <a:bodyPr vert="horz" lIns="91568" tIns="45784" rIns="91568" bIns="4578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580" y="1"/>
            <a:ext cx="3042915" cy="464814"/>
          </a:xfrm>
          <a:prstGeom prst="rect">
            <a:avLst/>
          </a:prstGeom>
        </p:spPr>
        <p:txBody>
          <a:bodyPr vert="horz" lIns="91568" tIns="45784" rIns="91568" bIns="45784" rtlCol="0"/>
          <a:lstStyle>
            <a:lvl1pPr algn="r" fontAlgn="auto">
              <a:spcBef>
                <a:spcPts val="0"/>
              </a:spcBef>
              <a:spcAft>
                <a:spcPts val="0"/>
              </a:spcAft>
              <a:defRPr sz="1200">
                <a:latin typeface="+mn-lt"/>
              </a:defRPr>
            </a:lvl1pPr>
          </a:lstStyle>
          <a:p>
            <a:pPr>
              <a:defRPr/>
            </a:pPr>
            <a:fld id="{FBF1405C-8298-44D9-A2E8-ECEE2CE2CE45}" type="datetimeFigureOut">
              <a:rPr lang="en-US"/>
              <a:pPr>
                <a:defRPr/>
              </a:pPr>
              <a:t>1/21/2021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68" tIns="45784" rIns="91568" bIns="45784" rtlCol="0" anchor="ctr"/>
          <a:lstStyle/>
          <a:p>
            <a:pPr lvl="0"/>
            <a:endParaRPr lang="en-US" noProof="0"/>
          </a:p>
        </p:txBody>
      </p:sp>
      <p:sp>
        <p:nvSpPr>
          <p:cNvPr id="5" name="Notes Placeholder 4"/>
          <p:cNvSpPr>
            <a:spLocks noGrp="1"/>
          </p:cNvSpPr>
          <p:nvPr>
            <p:ph type="body" sz="quarter" idx="3"/>
          </p:nvPr>
        </p:nvSpPr>
        <p:spPr>
          <a:xfrm>
            <a:off x="702952" y="4422145"/>
            <a:ext cx="5617196" cy="4188133"/>
          </a:xfrm>
          <a:prstGeom prst="rect">
            <a:avLst/>
          </a:prstGeom>
        </p:spPr>
        <p:txBody>
          <a:bodyPr vert="horz" lIns="91568" tIns="45784" rIns="91568" bIns="457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684"/>
            <a:ext cx="3042915" cy="464814"/>
          </a:xfrm>
          <a:prstGeom prst="rect">
            <a:avLst/>
          </a:prstGeom>
        </p:spPr>
        <p:txBody>
          <a:bodyPr vert="horz" lIns="91568" tIns="45784" rIns="91568" bIns="4578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580" y="8842684"/>
            <a:ext cx="3042915" cy="464814"/>
          </a:xfrm>
          <a:prstGeom prst="rect">
            <a:avLst/>
          </a:prstGeom>
        </p:spPr>
        <p:txBody>
          <a:bodyPr vert="horz" lIns="91568" tIns="45784" rIns="91568" bIns="45784" rtlCol="0" anchor="b"/>
          <a:lstStyle>
            <a:lvl1pPr algn="r" fontAlgn="auto">
              <a:spcBef>
                <a:spcPts val="0"/>
              </a:spcBef>
              <a:spcAft>
                <a:spcPts val="0"/>
              </a:spcAft>
              <a:defRPr sz="1200">
                <a:latin typeface="+mn-lt"/>
              </a:defRPr>
            </a:lvl1pPr>
          </a:lstStyle>
          <a:p>
            <a:pPr>
              <a:defRPr/>
            </a:pPr>
            <a:fld id="{D0622954-24B6-408A-8408-268CECE92F16}" type="slidenum">
              <a:rPr lang="en-US"/>
              <a:pPr>
                <a:defRPr/>
              </a:pPr>
              <a:t>‹#›</a:t>
            </a:fld>
            <a:endParaRPr lang="en-US"/>
          </a:p>
        </p:txBody>
      </p:sp>
    </p:spTree>
    <p:extLst>
      <p:ext uri="{BB962C8B-B14F-4D97-AF65-F5344CB8AC3E}">
        <p14:creationId xmlns:p14="http://schemas.microsoft.com/office/powerpoint/2010/main" val="3643576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introductions</a:t>
            </a:r>
          </a:p>
          <a:p>
            <a:endParaRPr lang="en-US" dirty="0"/>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a:t>
            </a:fld>
            <a:endParaRPr lang="en-US"/>
          </a:p>
        </p:txBody>
      </p:sp>
    </p:spTree>
    <p:extLst>
      <p:ext uri="{BB962C8B-B14F-4D97-AF65-F5344CB8AC3E}">
        <p14:creationId xmlns:p14="http://schemas.microsoft.com/office/powerpoint/2010/main" val="159005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093CC74-E68E-47D8-87DF-D9D6F80406E8}"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16</a:t>
            </a:fld>
            <a:endParaRPr lang="en-US"/>
          </a:p>
        </p:txBody>
      </p:sp>
    </p:spTree>
    <p:extLst>
      <p:ext uri="{BB962C8B-B14F-4D97-AF65-F5344CB8AC3E}">
        <p14:creationId xmlns:p14="http://schemas.microsoft.com/office/powerpoint/2010/main" val="123696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17</a:t>
            </a:fld>
            <a:endParaRPr lang="en-US"/>
          </a:p>
        </p:txBody>
      </p:sp>
    </p:spTree>
    <p:extLst>
      <p:ext uri="{BB962C8B-B14F-4D97-AF65-F5344CB8AC3E}">
        <p14:creationId xmlns:p14="http://schemas.microsoft.com/office/powerpoint/2010/main" val="2264772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18</a:t>
            </a:fld>
            <a:endParaRPr lang="en-US"/>
          </a:p>
        </p:txBody>
      </p:sp>
    </p:spTree>
    <p:extLst>
      <p:ext uri="{BB962C8B-B14F-4D97-AF65-F5344CB8AC3E}">
        <p14:creationId xmlns:p14="http://schemas.microsoft.com/office/powerpoint/2010/main" val="3250263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19</a:t>
            </a:fld>
            <a:endParaRPr lang="en-US"/>
          </a:p>
        </p:txBody>
      </p:sp>
    </p:spTree>
    <p:extLst>
      <p:ext uri="{BB962C8B-B14F-4D97-AF65-F5344CB8AC3E}">
        <p14:creationId xmlns:p14="http://schemas.microsoft.com/office/powerpoint/2010/main" val="1997250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20</a:t>
            </a:fld>
            <a:endParaRPr lang="en-US"/>
          </a:p>
        </p:txBody>
      </p:sp>
    </p:spTree>
    <p:extLst>
      <p:ext uri="{BB962C8B-B14F-4D97-AF65-F5344CB8AC3E}">
        <p14:creationId xmlns:p14="http://schemas.microsoft.com/office/powerpoint/2010/main" val="154356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 our evaluators as well as the assessment plan</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31</a:t>
            </a:fld>
            <a:endParaRPr lang="en-US"/>
          </a:p>
        </p:txBody>
      </p:sp>
    </p:spTree>
    <p:extLst>
      <p:ext uri="{BB962C8B-B14F-4D97-AF65-F5344CB8AC3E}">
        <p14:creationId xmlns:p14="http://schemas.microsoft.com/office/powerpoint/2010/main" val="1369002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 funding must be used to build sustainable programs.   </a:t>
            </a:r>
          </a:p>
        </p:txBody>
      </p:sp>
      <p:sp>
        <p:nvSpPr>
          <p:cNvPr id="4" name="Slide Number Placeholder 3"/>
          <p:cNvSpPr>
            <a:spLocks noGrp="1"/>
          </p:cNvSpPr>
          <p:nvPr>
            <p:ph type="sldNum" sz="quarter" idx="5"/>
          </p:nvPr>
        </p:nvSpPr>
        <p:spPr/>
        <p:txBody>
          <a:bodyPr/>
          <a:lstStyle/>
          <a:p>
            <a:pPr>
              <a:defRPr/>
            </a:pPr>
            <a:fld id="{A8CE7211-26A7-46CD-B02E-79B849D5B724}" type="slidenum">
              <a:rPr lang="en-US" smtClean="0"/>
              <a:pPr>
                <a:defRPr/>
              </a:pPr>
              <a:t>34</a:t>
            </a:fld>
            <a:endParaRPr lang="en-US" dirty="0"/>
          </a:p>
        </p:txBody>
      </p:sp>
    </p:spTree>
    <p:extLst>
      <p:ext uri="{BB962C8B-B14F-4D97-AF65-F5344CB8AC3E}">
        <p14:creationId xmlns:p14="http://schemas.microsoft.com/office/powerpoint/2010/main" val="379575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the whole child slide.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2</a:t>
            </a:fld>
            <a:endParaRPr lang="en-US"/>
          </a:p>
        </p:txBody>
      </p:sp>
    </p:spTree>
    <p:extLst>
      <p:ext uri="{BB962C8B-B14F-4D97-AF65-F5344CB8AC3E}">
        <p14:creationId xmlns:p14="http://schemas.microsoft.com/office/powerpoint/2010/main" val="475083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team needs to transition to a partnership with community stakeholders.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35</a:t>
            </a:fld>
            <a:endParaRPr lang="en-US"/>
          </a:p>
        </p:txBody>
      </p:sp>
    </p:spTree>
    <p:extLst>
      <p:ext uri="{BB962C8B-B14F-4D97-AF65-F5344CB8AC3E}">
        <p14:creationId xmlns:p14="http://schemas.microsoft.com/office/powerpoint/2010/main" val="3245165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B971B284-125C-42F0-AC39-2AC58D2B54A7}" type="slidenum">
              <a:rPr lang="en-US" smtClean="0"/>
              <a:pPr>
                <a:defRPr/>
              </a:pPr>
              <a:t>36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38</a:t>
            </a:fld>
            <a:endParaRPr lang="en-US"/>
          </a:p>
        </p:txBody>
      </p:sp>
    </p:spTree>
    <p:extLst>
      <p:ext uri="{BB962C8B-B14F-4D97-AF65-F5344CB8AC3E}">
        <p14:creationId xmlns:p14="http://schemas.microsoft.com/office/powerpoint/2010/main" val="3545477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39</a:t>
            </a:fld>
            <a:endParaRPr lang="en-US"/>
          </a:p>
        </p:txBody>
      </p:sp>
    </p:spTree>
    <p:extLst>
      <p:ext uri="{BB962C8B-B14F-4D97-AF65-F5344CB8AC3E}">
        <p14:creationId xmlns:p14="http://schemas.microsoft.com/office/powerpoint/2010/main" val="503624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3F63B33-8DC6-4442-901A-BB5944E5016A}" type="slidenum">
              <a:rPr lang="en-US" smtClean="0"/>
              <a:pPr>
                <a:defRPr/>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new for SRCL.  I will be receiving guidance from USED on December 1.  After that, I will be recording a brief conversation regarding the interpretation that you can share with your Title 1 colleagues.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a:t>
            </a:fld>
            <a:endParaRPr lang="en-US"/>
          </a:p>
        </p:txBody>
      </p:sp>
    </p:spTree>
    <p:extLst>
      <p:ext uri="{BB962C8B-B14F-4D97-AF65-F5344CB8AC3E}">
        <p14:creationId xmlns:p14="http://schemas.microsoft.com/office/powerpoint/2010/main" val="80281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Underlined denotes a repeat grantee.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4</a:t>
            </a:fld>
            <a:endParaRPr lang="en-US"/>
          </a:p>
        </p:txBody>
      </p:sp>
    </p:spTree>
    <p:extLst>
      <p:ext uri="{BB962C8B-B14F-4D97-AF65-F5344CB8AC3E}">
        <p14:creationId xmlns:p14="http://schemas.microsoft.com/office/powerpoint/2010/main" val="396481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92500"/>
          </a:bodyPr>
          <a:lstStyle/>
          <a:p>
            <a:pPr defTabSz="466557">
              <a:defRPr/>
            </a:pPr>
            <a:r>
              <a:rPr lang="en-US" dirty="0"/>
              <a:t>Education of the Whole Child begins at birth and continues through early adulthood, cultivating a respect and passion for the process of learning that will serve individuals throughout his/her life. Educators, in and out of school, can apply knowledge of child development to ensure supportive transitions throughout a child’s educational experience. This experience involves the family, school, and community. Relationships are key--they can provide a consistent social support system that will nurture a child from birth through adulthood. A child’s experiences in and out of schools should support learning and engage children as active participants and informed citizens in communities. Students’ </a:t>
            </a:r>
            <a:r>
              <a:rPr lang="en-US" b="1" dirty="0"/>
              <a:t>physical health and nutrition</a:t>
            </a:r>
            <a:r>
              <a:rPr lang="en-US" dirty="0"/>
              <a:t>, </a:t>
            </a:r>
            <a:r>
              <a:rPr lang="en-US" b="1" dirty="0"/>
              <a:t>sense of safety and belonging</a:t>
            </a:r>
            <a:r>
              <a:rPr lang="en-US" dirty="0"/>
              <a:t>, </a:t>
            </a:r>
            <a:r>
              <a:rPr lang="en-US" b="1" dirty="0"/>
              <a:t>emotional and social well-being</a:t>
            </a:r>
            <a:r>
              <a:rPr lang="en-US" dirty="0"/>
              <a:t> and </a:t>
            </a:r>
            <a:r>
              <a:rPr lang="en-US" b="1" dirty="0"/>
              <a:t>mental health</a:t>
            </a:r>
            <a:r>
              <a:rPr lang="en-US" dirty="0"/>
              <a:t> are essential to educating the whole child. The </a:t>
            </a:r>
            <a:r>
              <a:rPr lang="en-US" b="1" dirty="0"/>
              <a:t>integration of arts, technology and core subjects </a:t>
            </a:r>
            <a:r>
              <a:rPr lang="en-US" dirty="0"/>
              <a:t>can provide well-rounded, interdisciplinary experiences that challenge students’ intellect, spark their creativity, improve communication skills, make academic connections, and support the acquisition of skills that will prepare them to compete in the future workforce . </a:t>
            </a:r>
            <a:r>
              <a:rPr lang="en-US" b="1" dirty="0"/>
              <a:t>Well-prepared, effective, and engaged teachers</a:t>
            </a:r>
            <a:r>
              <a:rPr lang="en-US" dirty="0"/>
              <a:t> are essential to facilitating learning, from foundational numeracy and literacy skills to rigorous, advanced concepts. </a:t>
            </a:r>
            <a:r>
              <a:rPr lang="en-US" b="1" dirty="0"/>
              <a:t>Empowering students</a:t>
            </a:r>
            <a:r>
              <a:rPr lang="en-US" dirty="0"/>
              <a:t> to </a:t>
            </a:r>
            <a:r>
              <a:rPr lang="en-US" b="1" dirty="0"/>
              <a:t>achieve their potential</a:t>
            </a:r>
            <a:r>
              <a:rPr lang="en-US" dirty="0"/>
              <a:t> involves encouraging student voice, ensuring engagement (both academic and extracurricular), providing flexible, personalized learning experiences that develop a child’s interests and passions. Ultimately, students should emerge into adulthood with soft skills such as the ability to collaborate and work with others to problem solve, to respectfully communicate with peers and others who are diverse and may have differing cultural and global experiences, to prepare for future relationships and adult experiences, to knowledgeably choose and plan for careers, to be informed citizens, to understand personal finance, and to constructively adapt to technological innovations, and to become active and informed citizens.</a:t>
            </a:r>
          </a:p>
          <a:p>
            <a:endParaRPr lang="en-US" dirty="0"/>
          </a:p>
        </p:txBody>
      </p:sp>
      <p:sp>
        <p:nvSpPr>
          <p:cNvPr id="4" name="Slide Number Placeholder 3"/>
          <p:cNvSpPr>
            <a:spLocks noGrp="1"/>
          </p:cNvSpPr>
          <p:nvPr>
            <p:ph type="sldNum" sz="quarter" idx="10"/>
          </p:nvPr>
        </p:nvSpPr>
        <p:spPr>
          <a:xfrm>
            <a:off x="3977532" y="8841885"/>
            <a:ext cx="3043979" cy="465616"/>
          </a:xfrm>
          <a:prstGeom prst="rect">
            <a:avLst/>
          </a:prstGeom>
        </p:spPr>
        <p:txBody>
          <a:bodyPr lIns="91914" tIns="45958" rIns="91914" bIns="45958"/>
          <a:lstStyle/>
          <a:p>
            <a:fld id="{20803AA9-B8D2-1D45-BE0E-3BECA5322A80}" type="slidenum">
              <a:rPr lang="en-US" smtClean="0"/>
              <a:t>8</a:t>
            </a:fld>
            <a:endParaRPr lang="en-US" dirty="0"/>
          </a:p>
        </p:txBody>
      </p:sp>
    </p:spTree>
    <p:extLst>
      <p:ext uri="{BB962C8B-B14F-4D97-AF65-F5344CB8AC3E}">
        <p14:creationId xmlns:p14="http://schemas.microsoft.com/office/powerpoint/2010/main" val="61299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9</a:t>
            </a:fld>
            <a:endParaRPr lang="en-US"/>
          </a:p>
        </p:txBody>
      </p:sp>
    </p:spTree>
    <p:extLst>
      <p:ext uri="{BB962C8B-B14F-4D97-AF65-F5344CB8AC3E}">
        <p14:creationId xmlns:p14="http://schemas.microsoft.com/office/powerpoint/2010/main" val="15997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12</a:t>
            </a:fld>
            <a:endParaRPr lang="en-US"/>
          </a:p>
        </p:txBody>
      </p:sp>
    </p:spTree>
    <p:extLst>
      <p:ext uri="{BB962C8B-B14F-4D97-AF65-F5344CB8AC3E}">
        <p14:creationId xmlns:p14="http://schemas.microsoft.com/office/powerpoint/2010/main" val="49517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13</a:t>
            </a:fld>
            <a:endParaRPr lang="en-US"/>
          </a:p>
        </p:txBody>
      </p:sp>
    </p:spTree>
    <p:extLst>
      <p:ext uri="{BB962C8B-B14F-4D97-AF65-F5344CB8AC3E}">
        <p14:creationId xmlns:p14="http://schemas.microsoft.com/office/powerpoint/2010/main" val="160148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 funding must be used to build sustainable programs.   </a:t>
            </a:r>
          </a:p>
        </p:txBody>
      </p:sp>
      <p:sp>
        <p:nvSpPr>
          <p:cNvPr id="4" name="Slide Number Placeholder 3"/>
          <p:cNvSpPr>
            <a:spLocks noGrp="1"/>
          </p:cNvSpPr>
          <p:nvPr>
            <p:ph type="sldNum" sz="quarter" idx="5"/>
          </p:nvPr>
        </p:nvSpPr>
        <p:spPr/>
        <p:txBody>
          <a:bodyPr/>
          <a:lstStyle/>
          <a:p>
            <a:pPr>
              <a:defRPr/>
            </a:pPr>
            <a:fld id="{A8CE7211-26A7-46CD-B02E-79B849D5B724}" type="slidenum">
              <a:rPr lang="en-US" smtClean="0"/>
              <a:pPr>
                <a:defRPr/>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49876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075A8D13-8CF4-FE44-A790-A9300D53084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80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Box 26">
            <a:extLst>
              <a:ext uri="{FF2B5EF4-FFF2-40B4-BE49-F238E27FC236}">
                <a16:creationId xmlns:a16="http://schemas.microsoft.com/office/drawing/2014/main" id="{87701CF6-4F20-2743-BA3D-948D067386A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0498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2" name="TextBox 11">
            <a:extLst>
              <a:ext uri="{FF2B5EF4-FFF2-40B4-BE49-F238E27FC236}">
                <a16:creationId xmlns:a16="http://schemas.microsoft.com/office/drawing/2014/main" id="{7E868BD0-137B-A94C-A7F1-23CD1DB065EA}"/>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793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Box 13">
            <a:extLst>
              <a:ext uri="{FF2B5EF4-FFF2-40B4-BE49-F238E27FC236}">
                <a16:creationId xmlns:a16="http://schemas.microsoft.com/office/drawing/2014/main" id="{58CEE46F-F5FE-074B-9A69-523A4FAA0325}"/>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791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a:t>Click to edit Master title style</a:t>
            </a:r>
            <a:endParaRPr lang="en-US" dirty="0"/>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a:extLst>
              <a:ext uri="{FF2B5EF4-FFF2-40B4-BE49-F238E27FC236}">
                <a16:creationId xmlns:a16="http://schemas.microsoft.com/office/drawing/2014/main" id="{8D93A169-2A2C-7C48-BA0C-F013C613A7F7}"/>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141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a:t>Click to edit Master title style</a:t>
            </a:r>
            <a:endParaRPr lang="en-US" dirty="0"/>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47B90068-B03F-724C-96BF-AF8FA4C98CD1}"/>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856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endParaRPr lang="en-US" dirty="0"/>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3FDFD6B7-9C5B-B54E-971C-D3A8353E501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10541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34428508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331969690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109641536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57C0B68F-1689-214B-AE14-B1073B4BD33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364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69585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4"/>
            <a:ext cx="7772400" cy="2387600"/>
          </a:xfrm>
        </p:spPr>
        <p:txBody>
          <a:bodyPr anchor="b"/>
          <a:lstStyle>
            <a:lvl1pPr algn="ctr">
              <a:defRPr sz="5921"/>
            </a:lvl1pPr>
          </a:lstStyle>
          <a:p>
            <a:r>
              <a:rPr lang="en-US"/>
              <a:t>Click to edit Master title style</a:t>
            </a:r>
            <a:endParaRPr lang="en-US" dirty="0"/>
          </a:p>
        </p:txBody>
      </p:sp>
      <p:sp>
        <p:nvSpPr>
          <p:cNvPr id="3" name="Subtitle 2"/>
          <p:cNvSpPr>
            <a:spLocks noGrp="1"/>
          </p:cNvSpPr>
          <p:nvPr>
            <p:ph type="subTitle" idx="1"/>
          </p:nvPr>
        </p:nvSpPr>
        <p:spPr>
          <a:xfrm>
            <a:off x="1143001" y="3602040"/>
            <a:ext cx="6858000" cy="1655761"/>
          </a:xfrm>
        </p:spPr>
        <p:txBody>
          <a:bodyPr/>
          <a:lstStyle>
            <a:lvl1pPr marL="0" indent="0" algn="ctr">
              <a:buNone/>
              <a:defRPr sz="2368"/>
            </a:lvl1pPr>
            <a:lvl2pPr marL="450311" indent="0" algn="ctr">
              <a:buNone/>
              <a:defRPr sz="1974"/>
            </a:lvl2pPr>
            <a:lvl3pPr marL="900623" indent="0" algn="ctr">
              <a:buNone/>
              <a:defRPr sz="1710"/>
            </a:lvl3pPr>
            <a:lvl4pPr marL="1350934" indent="0" algn="ctr">
              <a:buNone/>
              <a:defRPr sz="1579"/>
            </a:lvl4pPr>
            <a:lvl5pPr marL="1801246" indent="0" algn="ctr">
              <a:buNone/>
              <a:defRPr sz="1579"/>
            </a:lvl5pPr>
            <a:lvl6pPr marL="2251557" indent="0" algn="ctr">
              <a:buNone/>
              <a:defRPr sz="1579"/>
            </a:lvl6pPr>
            <a:lvl7pPr marL="2701869" indent="0" algn="ctr">
              <a:buNone/>
              <a:defRPr sz="1579"/>
            </a:lvl7pPr>
            <a:lvl8pPr marL="3152179" indent="0" algn="ctr">
              <a:buNone/>
              <a:defRPr sz="1579"/>
            </a:lvl8pPr>
            <a:lvl9pPr marL="3602491" indent="0" algn="ctr">
              <a:buNone/>
              <a:defRPr sz="1579"/>
            </a:lvl9pPr>
          </a:lstStyle>
          <a:p>
            <a:r>
              <a:rPr lang="en-US"/>
              <a:t>Click to edit Master subtitle style</a:t>
            </a:r>
            <a:endParaRPr lang="en-US" dirty="0"/>
          </a:p>
        </p:txBody>
      </p:sp>
      <p:sp>
        <p:nvSpPr>
          <p:cNvPr id="9" name="Date Placeholder 3"/>
          <p:cNvSpPr>
            <a:spLocks noGrp="1"/>
          </p:cNvSpPr>
          <p:nvPr>
            <p:ph type="dt" sz="half" idx="2"/>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24D05BBD-C4C4-4643-A09D-45A8DD427102}" type="datetime1">
              <a:rPr lang="en-US" smtClean="0"/>
              <a:pPr>
                <a:defRPr/>
              </a:pPr>
              <a:t>1/21/2021</a:t>
            </a:fld>
            <a:endParaRPr lang="en-US" dirty="0"/>
          </a:p>
        </p:txBody>
      </p:sp>
      <p:sp>
        <p:nvSpPr>
          <p:cNvPr id="10"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3566FF8F-17C3-4523-A856-9D0F5ABC6F5B}" type="slidenum">
              <a:rPr lang="en-US" smtClean="0"/>
              <a:pPr>
                <a:defRPr/>
              </a:pPr>
              <a:t>‹#›</a:t>
            </a:fld>
            <a:endParaRPr lang="en-US"/>
          </a:p>
        </p:txBody>
      </p:sp>
    </p:spTree>
    <p:extLst>
      <p:ext uri="{BB962C8B-B14F-4D97-AF65-F5344CB8AC3E}">
        <p14:creationId xmlns:p14="http://schemas.microsoft.com/office/powerpoint/2010/main" val="104562327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921"/>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368">
                <a:solidFill>
                  <a:schemeClr val="tx1"/>
                </a:solidFill>
              </a:defRPr>
            </a:lvl1pPr>
            <a:lvl2pPr marL="450311" indent="0">
              <a:buNone/>
              <a:defRPr sz="1974">
                <a:solidFill>
                  <a:schemeClr val="tx1">
                    <a:tint val="75000"/>
                  </a:schemeClr>
                </a:solidFill>
              </a:defRPr>
            </a:lvl2pPr>
            <a:lvl3pPr marL="900623" indent="0">
              <a:buNone/>
              <a:defRPr sz="1710">
                <a:solidFill>
                  <a:schemeClr val="tx1">
                    <a:tint val="75000"/>
                  </a:schemeClr>
                </a:solidFill>
              </a:defRPr>
            </a:lvl3pPr>
            <a:lvl4pPr marL="1350934" indent="0">
              <a:buNone/>
              <a:defRPr sz="1579">
                <a:solidFill>
                  <a:schemeClr val="tx1">
                    <a:tint val="75000"/>
                  </a:schemeClr>
                </a:solidFill>
              </a:defRPr>
            </a:lvl4pPr>
            <a:lvl5pPr marL="1801246" indent="0">
              <a:buNone/>
              <a:defRPr sz="1579">
                <a:solidFill>
                  <a:schemeClr val="tx1">
                    <a:tint val="75000"/>
                  </a:schemeClr>
                </a:solidFill>
              </a:defRPr>
            </a:lvl5pPr>
            <a:lvl6pPr marL="2251557" indent="0">
              <a:buNone/>
              <a:defRPr sz="1579">
                <a:solidFill>
                  <a:schemeClr val="tx1">
                    <a:tint val="75000"/>
                  </a:schemeClr>
                </a:solidFill>
              </a:defRPr>
            </a:lvl6pPr>
            <a:lvl7pPr marL="2701869" indent="0">
              <a:buNone/>
              <a:defRPr sz="1579">
                <a:solidFill>
                  <a:schemeClr val="tx1">
                    <a:tint val="75000"/>
                  </a:schemeClr>
                </a:solidFill>
              </a:defRPr>
            </a:lvl7pPr>
            <a:lvl8pPr marL="3152179" indent="0">
              <a:buNone/>
              <a:defRPr sz="1579">
                <a:solidFill>
                  <a:schemeClr val="tx1">
                    <a:tint val="75000"/>
                  </a:schemeClr>
                </a:solidFill>
              </a:defRPr>
            </a:lvl8pPr>
            <a:lvl9pPr marL="3602491" indent="0">
              <a:buNone/>
              <a:defRPr sz="1579">
                <a:solidFill>
                  <a:schemeClr val="tx1">
                    <a:tint val="75000"/>
                  </a:schemeClr>
                </a:solidFill>
              </a:defRPr>
            </a:lvl9pPr>
          </a:lstStyle>
          <a:p>
            <a:pPr lvl="0"/>
            <a:r>
              <a:rPr lang="en-US"/>
              <a:t>Edit Master text styles</a:t>
            </a:r>
          </a:p>
        </p:txBody>
      </p:sp>
      <p:sp>
        <p:nvSpPr>
          <p:cNvPr id="9" name="Date Placeholder 3"/>
          <p:cNvSpPr>
            <a:spLocks noGrp="1"/>
          </p:cNvSpPr>
          <p:nvPr>
            <p:ph type="dt" sz="half" idx="2"/>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EAE2F622-0C94-4D79-BFAC-5294B865ABF4}" type="datetime1">
              <a:rPr lang="en-US" smtClean="0"/>
              <a:pPr>
                <a:defRPr/>
              </a:pPr>
              <a:t>1/21/2021</a:t>
            </a:fld>
            <a:endParaRPr lang="en-US" dirty="0"/>
          </a:p>
        </p:txBody>
      </p:sp>
      <p:sp>
        <p:nvSpPr>
          <p:cNvPr id="10"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64C8C85E-B1F3-4F62-9B02-537458CB1D55}" type="slidenum">
              <a:rPr lang="en-US" smtClean="0"/>
              <a:pPr>
                <a:defRPr/>
              </a:pPr>
              <a:t>‹#›</a:t>
            </a:fld>
            <a:endParaRPr lang="en-US"/>
          </a:p>
        </p:txBody>
      </p:sp>
    </p:spTree>
    <p:extLst>
      <p:ext uri="{BB962C8B-B14F-4D97-AF65-F5344CB8AC3E}">
        <p14:creationId xmlns:p14="http://schemas.microsoft.com/office/powerpoint/2010/main" val="139465893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53954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57C0B68F-1689-214B-AE14-B1073B4BD33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973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extBox 14">
            <a:extLst>
              <a:ext uri="{FF2B5EF4-FFF2-40B4-BE49-F238E27FC236}">
                <a16:creationId xmlns:a16="http://schemas.microsoft.com/office/drawing/2014/main" id="{5202C01A-82DC-194C-ABA2-52F47B7E829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92648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4" name="TextBox 13">
            <a:extLst>
              <a:ext uri="{FF2B5EF4-FFF2-40B4-BE49-F238E27FC236}">
                <a16:creationId xmlns:a16="http://schemas.microsoft.com/office/drawing/2014/main" id="{41CD5767-C7ED-904D-9A7C-E3647CF0BC7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14300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88988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E9E7D86C-F160-6E4B-A848-3ADF852D12C9}"/>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00804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p:nvSpPr>
        <p:spPr>
          <a:xfrm>
            <a:off x="664472" y="6351739"/>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
        <p:nvSpPr>
          <p:cNvPr id="15" name="TextBox 14">
            <a:extLst>
              <a:ext uri="{FF2B5EF4-FFF2-40B4-BE49-F238E27FC236}">
                <a16:creationId xmlns:a16="http://schemas.microsoft.com/office/drawing/2014/main" id="{51C810C3-C9FF-0D40-A303-BCEFE197F8A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19216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extBox 14">
            <a:extLst>
              <a:ext uri="{FF2B5EF4-FFF2-40B4-BE49-F238E27FC236}">
                <a16:creationId xmlns:a16="http://schemas.microsoft.com/office/drawing/2014/main" id="{5202C01A-82DC-194C-ABA2-52F47B7E829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95345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16335C2F-4DC0-BD47-85DE-833972DEE16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20470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1" name="TextBox 10">
            <a:extLst>
              <a:ext uri="{FF2B5EF4-FFF2-40B4-BE49-F238E27FC236}">
                <a16:creationId xmlns:a16="http://schemas.microsoft.com/office/drawing/2014/main" id="{885A6D3C-BA49-7C43-904D-DF8DA9A6AE0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391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075A8D13-8CF4-FE44-A790-A9300D53084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74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Box 26">
            <a:extLst>
              <a:ext uri="{FF2B5EF4-FFF2-40B4-BE49-F238E27FC236}">
                <a16:creationId xmlns:a16="http://schemas.microsoft.com/office/drawing/2014/main" id="{87701CF6-4F20-2743-BA3D-948D067386A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3861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2" name="TextBox 11">
            <a:extLst>
              <a:ext uri="{FF2B5EF4-FFF2-40B4-BE49-F238E27FC236}">
                <a16:creationId xmlns:a16="http://schemas.microsoft.com/office/drawing/2014/main" id="{7E868BD0-137B-A94C-A7F1-23CD1DB065EA}"/>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084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Box 13">
            <a:extLst>
              <a:ext uri="{FF2B5EF4-FFF2-40B4-BE49-F238E27FC236}">
                <a16:creationId xmlns:a16="http://schemas.microsoft.com/office/drawing/2014/main" id="{58CEE46F-F5FE-074B-9A69-523A4FAA0325}"/>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848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a:t>Click to edit Master title style</a:t>
            </a:r>
            <a:endParaRPr lang="en-US" dirty="0"/>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a:extLst>
              <a:ext uri="{FF2B5EF4-FFF2-40B4-BE49-F238E27FC236}">
                <a16:creationId xmlns:a16="http://schemas.microsoft.com/office/drawing/2014/main" id="{8D93A169-2A2C-7C48-BA0C-F013C613A7F7}"/>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528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a:t>Click to edit Master title style</a:t>
            </a:r>
            <a:endParaRPr lang="en-US" dirty="0"/>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47B90068-B03F-724C-96BF-AF8FA4C98CD1}"/>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988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endParaRPr lang="en-US" dirty="0"/>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3FDFD6B7-9C5B-B54E-971C-D3A8353E501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616904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364873581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4" name="TextBox 13">
            <a:extLst>
              <a:ext uri="{FF2B5EF4-FFF2-40B4-BE49-F238E27FC236}">
                <a16:creationId xmlns:a16="http://schemas.microsoft.com/office/drawing/2014/main" id="{41CD5767-C7ED-904D-9A7C-E3647CF0BC7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34004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34448591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42727975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11639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1444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E9E7D86C-F160-6E4B-A848-3ADF852D12C9}"/>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82502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p:nvSpPr>
        <p:spPr>
          <a:xfrm>
            <a:off x="664472" y="6351739"/>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
        <p:nvSpPr>
          <p:cNvPr id="15" name="TextBox 14">
            <a:extLst>
              <a:ext uri="{FF2B5EF4-FFF2-40B4-BE49-F238E27FC236}">
                <a16:creationId xmlns:a16="http://schemas.microsoft.com/office/drawing/2014/main" id="{51C810C3-C9FF-0D40-A303-BCEFE197F8A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84574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16335C2F-4DC0-BD47-85DE-833972DEE16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76011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1" name="TextBox 10">
            <a:extLst>
              <a:ext uri="{FF2B5EF4-FFF2-40B4-BE49-F238E27FC236}">
                <a16:creationId xmlns:a16="http://schemas.microsoft.com/office/drawing/2014/main" id="{885A6D3C-BA49-7C43-904D-DF8DA9A6AE0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476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18D687E-E649-469F-A6E0-D9CF5EF528AC}" type="datetime1">
              <a:rPr lang="en-US" smtClean="0"/>
              <a:pPr>
                <a:defRPr/>
              </a:pPr>
              <a:t>1/21/2021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881F6E5-755F-470B-B4A4-E257BAAD8EA4}" type="slidenum">
              <a:rPr lang="en-US" smtClean="0"/>
              <a:pPr>
                <a:defRPr/>
              </a:pPr>
              <a:t>‹#›</a:t>
            </a:fld>
            <a:endParaRPr lang="en-US"/>
          </a:p>
        </p:txBody>
      </p:sp>
    </p:spTree>
    <p:extLst>
      <p:ext uri="{BB962C8B-B14F-4D97-AF65-F5344CB8AC3E}">
        <p14:creationId xmlns:p14="http://schemas.microsoft.com/office/powerpoint/2010/main" val="31928993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hdr="0" ftr="0" dt="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18D687E-E649-469F-A6E0-D9CF5EF528AC}" type="datetime1">
              <a:rPr lang="en-US" smtClean="0"/>
              <a:pPr>
                <a:defRPr/>
              </a:pPr>
              <a:t>1/21/2021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881F6E5-755F-470B-B4A4-E257BAAD8EA4}" type="slidenum">
              <a:rPr lang="en-US" smtClean="0"/>
              <a:pPr>
                <a:defRPr/>
              </a:pPr>
              <a:t>‹#›</a:t>
            </a:fld>
            <a:endParaRPr lang="en-US"/>
          </a:p>
        </p:txBody>
      </p:sp>
    </p:spTree>
    <p:extLst>
      <p:ext uri="{BB962C8B-B14F-4D97-AF65-F5344CB8AC3E}">
        <p14:creationId xmlns:p14="http://schemas.microsoft.com/office/powerpoint/2010/main" val="153290316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Lst>
  <p:hf hdr="0" ftr="0" dt="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morrill@doe.k12.ga.us"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6.xml.rels><?xml version="1.0" encoding="UTF-8" standalone="yes"?>
<Relationships xmlns="http://schemas.openxmlformats.org/package/2006/relationships"><Relationship Id="rId2" Type="http://schemas.openxmlformats.org/officeDocument/2006/relationships/hyperlink" Target="https://www.edreports.org/resources/article/the-power-of-engaging-all-educators-during-an-instructional-materials-adoption?utm_medium=email&amp;utm_source=pardot&amp;utm_campaign=rundown-nov-2019" TargetMode="Externa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hyperlink" Target="https://www.readrightfromthestart.org/" TargetMode="External"/><Relationship Id="rId7" Type="http://schemas.openxmlformats.org/officeDocument/2006/relationships/hyperlink" Target="https://imaginationlibrary.com/" TargetMode="External"/><Relationship Id="rId2" Type="http://schemas.openxmlformats.org/officeDocument/2006/relationships/hyperlink" Target="http://getgeorgiareading.org/data/find-data/" TargetMode="External"/><Relationship Id="rId1" Type="http://schemas.openxmlformats.org/officeDocument/2006/relationships/slideLayout" Target="../slideLayouts/slideLayout24.xml"/><Relationship Id="rId6" Type="http://schemas.openxmlformats.org/officeDocument/2006/relationships/hyperlink" Target="http://www.ferstfoundation.org/" TargetMode="External"/><Relationship Id="rId5" Type="http://schemas.openxmlformats.org/officeDocument/2006/relationships/hyperlink" Target="https://gosa.georgia.gov/" TargetMode="External"/><Relationship Id="rId4" Type="http://schemas.openxmlformats.org/officeDocument/2006/relationships/hyperlink" Target="http://www.gadoe.org/Georgia-Insights/Pages/default.aspx"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geears.org/" TargetMode="External"/><Relationship Id="rId7" Type="http://schemas.openxmlformats.org/officeDocument/2006/relationships/hyperlink" Target="http://www.georgialibraries.org/" TargetMode="External"/><Relationship Id="rId2" Type="http://schemas.openxmlformats.org/officeDocument/2006/relationships/hyperlink" Target="http://www.reachoutandread.org/georgia/" TargetMode="External"/><Relationship Id="rId1" Type="http://schemas.openxmlformats.org/officeDocument/2006/relationships/slideLayout" Target="../slideLayouts/slideLayout24.xml"/><Relationship Id="rId6" Type="http://schemas.openxmlformats.org/officeDocument/2006/relationships/hyperlink" Target="https://visiontolearn.org/where-we-work/georgia/" TargetMode="External"/><Relationship Id="rId5" Type="http://schemas.openxmlformats.org/officeDocument/2006/relationships/hyperlink" Target="http://gafcp.org/" TargetMode="External"/><Relationship Id="rId4" Type="http://schemas.openxmlformats.org/officeDocument/2006/relationships/hyperlink" Target="http://cisga.org/"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mailto:join-l4ga@list.doe.k12.ga.us"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hyperlink" Target="mailto:jmorrill@doe.k12.ga.us" TargetMode="Externa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hyperlink" Target="mailto:mwelch@doe.k12.ga.us" TargetMode="External"/><Relationship Id="rId2" Type="http://schemas.openxmlformats.org/officeDocument/2006/relationships/hyperlink" Target="mailto:jmorrill@doe.k12.ga.us" TargetMode="External"/><Relationship Id="rId1" Type="http://schemas.openxmlformats.org/officeDocument/2006/relationships/slideLayout" Target="../slideLayouts/slideLayout31.xml"/><Relationship Id="rId4" Type="http://schemas.openxmlformats.org/officeDocument/2006/relationships/hyperlink" Target="http://www.gadoe.org/Curriculum-Instruction-and-Assessment/L4/Pages/Literacy-Grant.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ormAutofit fontScale="90000"/>
          </a:bodyPr>
          <a:lstStyle/>
          <a:p>
            <a:pPr algn="ctr" eaLnBrk="1" hangingPunct="1"/>
            <a:r>
              <a:rPr lang="en-US" sz="4800" b="0" dirty="0">
                <a:latin typeface="Helvetica LT Std Black" panose="020B0904030502020204" pitchFamily="34" charset="0"/>
              </a:rPr>
              <a:t>L4GA 2019 Cohort Two Grant Awareness Session</a:t>
            </a:r>
          </a:p>
        </p:txBody>
      </p:sp>
      <p:sp>
        <p:nvSpPr>
          <p:cNvPr id="3" name="Subtitle 2"/>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p>
        </p:txBody>
      </p:sp>
      <p:sp>
        <p:nvSpPr>
          <p:cNvPr id="4" name="TextBox 3"/>
          <p:cNvSpPr txBox="1"/>
          <p:nvPr/>
        </p:nvSpPr>
        <p:spPr>
          <a:xfrm>
            <a:off x="2590800" y="4021136"/>
            <a:ext cx="4800600" cy="1477328"/>
          </a:xfrm>
          <a:prstGeom prst="rect">
            <a:avLst/>
          </a:prstGeom>
          <a:noFill/>
        </p:spPr>
        <p:txBody>
          <a:bodyPr wrap="square" rtlCol="0">
            <a:spAutoFit/>
          </a:bodyPr>
          <a:lstStyle/>
          <a:p>
            <a:pPr algn="ctr"/>
            <a:r>
              <a:rPr lang="en-US" dirty="0">
                <a:latin typeface="Helvetica LT Std Black" panose="020B0904030502020204" pitchFamily="34" charset="0"/>
              </a:rPr>
              <a:t>Julie Morrill- L4GA Program Manager</a:t>
            </a:r>
          </a:p>
          <a:p>
            <a:pPr algn="ctr"/>
            <a:r>
              <a:rPr lang="en-US" dirty="0">
                <a:latin typeface="Helvetica LT Std Black" panose="020B0904030502020204" pitchFamily="34" charset="0"/>
              </a:rPr>
              <a:t>Georgia Department of Education</a:t>
            </a:r>
          </a:p>
          <a:p>
            <a:pPr algn="ctr"/>
            <a:r>
              <a:rPr lang="en-US" dirty="0">
                <a:latin typeface="Helvetica LT Std Black" panose="020B0904030502020204" pitchFamily="34" charset="0"/>
                <a:hlinkClick r:id="rId3"/>
              </a:rPr>
              <a:t>jmorrill@doe.k12.ga.us</a:t>
            </a:r>
            <a:endParaRPr lang="en-US" dirty="0">
              <a:latin typeface="Helvetica LT Std Black" panose="020B0904030502020204" pitchFamily="34" charset="0"/>
            </a:endParaRPr>
          </a:p>
          <a:p>
            <a:pPr algn="ctr"/>
            <a:r>
              <a:rPr lang="en-US" dirty="0">
                <a:latin typeface="Helvetica LT Std Black" panose="020B0904030502020204" pitchFamily="34" charset="0"/>
              </a:rPr>
              <a:t>706.473.3159</a:t>
            </a:r>
          </a:p>
          <a:p>
            <a:pPr algn="ctr"/>
            <a:r>
              <a:rPr lang="en-US" dirty="0">
                <a:latin typeface="Helvetica LT Std Black" panose="020B0904030502020204" pitchFamily="34" charset="0"/>
              </a:rPr>
              <a:t>404.425.2975</a:t>
            </a:r>
          </a:p>
        </p:txBody>
      </p:sp>
      <p:pic>
        <p:nvPicPr>
          <p:cNvPr id="6" name="Picture 5" descr="C:\Users\Stephanie.Sanders\AppData\Local\Microsoft\Windows\INetCache\Content.Outlook\3I81EE5W\Literacy Logo-new.png">
            <a:extLst>
              <a:ext uri="{FF2B5EF4-FFF2-40B4-BE49-F238E27FC236}">
                <a16:creationId xmlns:a16="http://schemas.microsoft.com/office/drawing/2014/main" id="{BE1A924D-A5AB-4B13-8113-E2C17BAC28E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676400"/>
            <a:ext cx="2133600" cy="2209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4958-5032-411E-8609-66D9DD4BD2CC}"/>
              </a:ext>
            </a:extLst>
          </p:cNvPr>
          <p:cNvSpPr>
            <a:spLocks noGrp="1"/>
          </p:cNvSpPr>
          <p:nvPr>
            <p:ph type="title"/>
          </p:nvPr>
        </p:nvSpPr>
        <p:spPr>
          <a:xfrm>
            <a:off x="1028700" y="762000"/>
            <a:ext cx="7620000" cy="1325563"/>
          </a:xfrm>
        </p:spPr>
        <p:txBody>
          <a:bodyPr>
            <a:normAutofit/>
          </a:bodyPr>
          <a:lstStyle/>
          <a:p>
            <a:r>
              <a:rPr lang="en-US" sz="2800" b="0" dirty="0">
                <a:latin typeface="Helvetica LT Std Black" panose="020B0904030502020204" pitchFamily="34" charset="0"/>
              </a:rPr>
              <a:t>L4GA 2019 project outcomes include: </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2113008180"/>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4DECA48-E715-4659-9F0B-63AE170D67F7}"/>
              </a:ext>
            </a:extLst>
          </p:cNvPr>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10</a:t>
            </a:fld>
            <a:endParaRPr lang="en-US"/>
          </a:p>
        </p:txBody>
      </p:sp>
    </p:spTree>
    <p:extLst>
      <p:ext uri="{BB962C8B-B14F-4D97-AF65-F5344CB8AC3E}">
        <p14:creationId xmlns:p14="http://schemas.microsoft.com/office/powerpoint/2010/main" val="401227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628650" y="365125"/>
            <a:ext cx="7886700" cy="1325563"/>
          </a:xfrm>
        </p:spPr>
        <p:txBody>
          <a:bodyPr>
            <a:normAutofit/>
          </a:bodyPr>
          <a:lstStyle/>
          <a:p>
            <a:pPr algn="ctr" eaLnBrk="1" hangingPunct="1"/>
            <a:r>
              <a:rPr lang="en-US" b="0" dirty="0">
                <a:latin typeface="Helvetica LT Std Black" panose="020B0904030502020204" pitchFamily="34" charset="0"/>
              </a:rPr>
              <a:t>L4GA 2019 Award</a:t>
            </a:r>
          </a:p>
        </p:txBody>
      </p:sp>
      <p:graphicFrame>
        <p:nvGraphicFramePr>
          <p:cNvPr id="13319" name="Content Placeholder 2"/>
          <p:cNvGraphicFramePr>
            <a:graphicFrameLocks noGrp="1"/>
          </p:cNvGraphicFramePr>
          <p:nvPr>
            <p:ph idx="1"/>
            <p:extLst>
              <p:ext uri="{D42A27DB-BD31-4B8C-83A1-F6EECF244321}">
                <p14:modId xmlns:p14="http://schemas.microsoft.com/office/powerpoint/2010/main" val="1076336257"/>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7"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D764A118-D2D7-411C-9CBD-23C2A8AFE0CF}" type="slidenum">
              <a:rPr lang="en-US" smtClean="0"/>
              <a:pPr fontAlgn="base">
                <a:spcBef>
                  <a:spcPct val="0"/>
                </a:spcBef>
                <a:spcAft>
                  <a:spcPts val="600"/>
                </a:spcAft>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2057400" y="685800"/>
            <a:ext cx="5238750" cy="1325563"/>
          </a:xfrm>
        </p:spPr>
        <p:txBody>
          <a:bodyPr>
            <a:normAutofit/>
          </a:bodyPr>
          <a:lstStyle/>
          <a:p>
            <a:pPr eaLnBrk="1" hangingPunct="1"/>
            <a:r>
              <a:rPr lang="en-US" b="0" dirty="0">
                <a:latin typeface="Helvetica LT Std Black" panose="020B0904030502020204" pitchFamily="34" charset="0"/>
              </a:rPr>
              <a:t>Earmarked Funding </a:t>
            </a:r>
          </a:p>
        </p:txBody>
      </p:sp>
      <p:graphicFrame>
        <p:nvGraphicFramePr>
          <p:cNvPr id="14343" name="Content Placeholder 2"/>
          <p:cNvGraphicFramePr>
            <a:graphicFrameLocks noGrp="1"/>
          </p:cNvGraphicFramePr>
          <p:nvPr>
            <p:ph idx="1"/>
            <p:extLst>
              <p:ext uri="{D42A27DB-BD31-4B8C-83A1-F6EECF244321}">
                <p14:modId xmlns:p14="http://schemas.microsoft.com/office/powerpoint/2010/main" val="2953467342"/>
              </p:ext>
            </p:extLst>
          </p:nvPr>
        </p:nvGraphicFramePr>
        <p:xfrm>
          <a:off x="914400" y="1970181"/>
          <a:ext cx="78867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13</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4876800" y="2590800"/>
            <a:ext cx="3124200" cy="1325563"/>
          </a:xfrm>
        </p:spPr>
        <p:txBody>
          <a:bodyPr>
            <a:normAutofit fontScale="90000"/>
          </a:bodyPr>
          <a:lstStyle/>
          <a:p>
            <a:pPr eaLnBrk="1" hangingPunct="1"/>
            <a:r>
              <a:rPr lang="en-US" b="0" dirty="0">
                <a:solidFill>
                  <a:schemeClr val="tx1"/>
                </a:solidFill>
                <a:latin typeface="Helvetica LT Std Black" panose="020B0904030502020204" pitchFamily="34" charset="0"/>
              </a:rPr>
              <a:t>L4GA 2019 Sub-grant Awards </a:t>
            </a:r>
          </a:p>
        </p:txBody>
      </p:sp>
      <p:sp>
        <p:nvSpPr>
          <p:cNvPr id="10" name="Subtitle 2">
            <a:extLst>
              <a:ext uri="{FF2B5EF4-FFF2-40B4-BE49-F238E27FC236}">
                <a16:creationId xmlns:a16="http://schemas.microsoft.com/office/drawing/2014/main" id="{E137C9D0-E0C4-42A2-86F3-B84CCFD07D43}"/>
              </a:ext>
            </a:extLst>
          </p:cNvPr>
          <p:cNvSpPr txBox="1">
            <a:spLocks/>
          </p:cNvSpPr>
          <p:nvPr/>
        </p:nvSpPr>
        <p:spPr>
          <a:xfrm>
            <a:off x="1676400" y="838200"/>
            <a:ext cx="2819400" cy="4927602"/>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700" dirty="0">
                <a:solidFill>
                  <a:schemeClr val="accent1"/>
                </a:solidFill>
                <a:latin typeface="Helvetica LT Std Black" panose="020B0904030502020204" pitchFamily="34" charset="0"/>
              </a:rPr>
              <a:t>Award amounts will vary in accordance with the congressional earmarks, subject to the number of children who will participate in the project, the quality of the application and the established need for the grant funding.  </a:t>
            </a:r>
          </a:p>
        </p:txBody>
      </p:sp>
    </p:spTree>
    <p:extLst>
      <p:ext uri="{BB962C8B-B14F-4D97-AF65-F5344CB8AC3E}">
        <p14:creationId xmlns:p14="http://schemas.microsoft.com/office/powerpoint/2010/main" val="344138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8677" name="Content Placeholder 2"/>
          <p:cNvGraphicFramePr>
            <a:graphicFrameLocks noGrp="1"/>
          </p:cNvGraphicFramePr>
          <p:nvPr>
            <p:ph sz="half" idx="1"/>
            <p:extLst>
              <p:ext uri="{D42A27DB-BD31-4B8C-83A1-F6EECF244321}">
                <p14:modId xmlns:p14="http://schemas.microsoft.com/office/powerpoint/2010/main" val="3984078730"/>
              </p:ext>
            </p:extLst>
          </p:nvPr>
        </p:nvGraphicFramePr>
        <p:xfrm>
          <a:off x="2057400" y="634502"/>
          <a:ext cx="5257800" cy="2481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7086600" y="6356350"/>
            <a:ext cx="2057400" cy="365125"/>
          </a:xfrm>
        </p:spPr>
        <p:txBody>
          <a:bodyPr vert="horz" lIns="91440" tIns="45720" rIns="91440" bIns="45720" rtlCol="0" anchor="ctr">
            <a:normAutofit/>
          </a:bodyPr>
          <a:lstStyle/>
          <a:p>
            <a:pPr>
              <a:spcAft>
                <a:spcPts val="600"/>
              </a:spcAft>
              <a:defRPr/>
            </a:pPr>
            <a:fld id="{59F77FAB-31A6-4B70-98BF-90EDD49E2699}" type="slidenum">
              <a:rPr lang="en-US" sz="1200">
                <a:solidFill>
                  <a:schemeClr val="tx1"/>
                </a:solidFill>
                <a:latin typeface="+mn-lt"/>
                <a:ea typeface="+mn-ea"/>
              </a:rPr>
              <a:pPr>
                <a:spcAft>
                  <a:spcPts val="600"/>
                </a:spcAft>
                <a:defRPr/>
              </a:pPr>
              <a:t>14</a:t>
            </a:fld>
            <a:endParaRPr lang="en-US" sz="1200">
              <a:solidFill>
                <a:schemeClr val="tx1"/>
              </a:solidFill>
              <a:latin typeface="+mn-lt"/>
              <a:ea typeface="+mn-ea"/>
            </a:endParaRPr>
          </a:p>
        </p:txBody>
      </p:sp>
      <p:graphicFrame>
        <p:nvGraphicFramePr>
          <p:cNvPr id="6" name="Content Placeholder 2">
            <a:extLst>
              <a:ext uri="{FF2B5EF4-FFF2-40B4-BE49-F238E27FC236}">
                <a16:creationId xmlns:a16="http://schemas.microsoft.com/office/drawing/2014/main" id="{9A2B6B23-E54B-454D-87C1-045914EB01C2}"/>
              </a:ext>
            </a:extLst>
          </p:cNvPr>
          <p:cNvGraphicFramePr>
            <a:graphicFrameLocks/>
          </p:cNvGraphicFramePr>
          <p:nvPr>
            <p:extLst>
              <p:ext uri="{D42A27DB-BD31-4B8C-83A1-F6EECF244321}">
                <p14:modId xmlns:p14="http://schemas.microsoft.com/office/powerpoint/2010/main" val="316284363"/>
              </p:ext>
            </p:extLst>
          </p:nvPr>
        </p:nvGraphicFramePr>
        <p:xfrm>
          <a:off x="2057400" y="2667000"/>
          <a:ext cx="5257800" cy="50387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2790825" y="1371600"/>
            <a:ext cx="3562350" cy="1325563"/>
          </a:xfrm>
        </p:spPr>
        <p:txBody>
          <a:bodyPr>
            <a:normAutofit/>
          </a:bodyPr>
          <a:lstStyle/>
          <a:p>
            <a:pPr eaLnBrk="1" hangingPunct="1"/>
            <a:r>
              <a:rPr lang="en-US" b="0" dirty="0">
                <a:latin typeface="Helvetica LT Std Black" panose="020B0904030502020204" pitchFamily="34" charset="0"/>
              </a:rPr>
              <a:t>Grant Period</a:t>
            </a:r>
          </a:p>
        </p:txBody>
      </p:sp>
      <p:graphicFrame>
        <p:nvGraphicFramePr>
          <p:cNvPr id="13317" name="Content Placeholder 2"/>
          <p:cNvGraphicFramePr>
            <a:graphicFrameLocks noGrp="1"/>
          </p:cNvGraphicFramePr>
          <p:nvPr>
            <p:ph idx="1"/>
            <p:extLst>
              <p:ext uri="{D42A27DB-BD31-4B8C-83A1-F6EECF244321}">
                <p14:modId xmlns:p14="http://schemas.microsoft.com/office/powerpoint/2010/main" val="3779638743"/>
              </p:ext>
            </p:extLst>
          </p:nvPr>
        </p:nvGraphicFramePr>
        <p:xfrm>
          <a:off x="914400" y="2286000"/>
          <a:ext cx="78867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7A822F47-E7D5-49F0-869C-E3A52A724D07}" type="slidenum">
              <a:rPr lang="en-US" smtClean="0"/>
              <a:pPr>
                <a:spcAft>
                  <a:spcPts val="600"/>
                </a:spcAft>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16</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4876800" y="2590800"/>
            <a:ext cx="3657600" cy="1325563"/>
          </a:xfrm>
        </p:spPr>
        <p:txBody>
          <a:bodyPr>
            <a:normAutofit fontScale="90000"/>
          </a:bodyPr>
          <a:lstStyle/>
          <a:p>
            <a:pPr eaLnBrk="1" hangingPunct="1"/>
            <a:r>
              <a:rPr lang="en-US" b="0" dirty="0">
                <a:solidFill>
                  <a:schemeClr val="tx1"/>
                </a:solidFill>
                <a:latin typeface="Helvetica LT Std Black" panose="020B0904030502020204" pitchFamily="34" charset="0"/>
              </a:rPr>
              <a:t>Applicants must apply in a feeder pattern.</a:t>
            </a:r>
          </a:p>
        </p:txBody>
      </p:sp>
      <p:sp>
        <p:nvSpPr>
          <p:cNvPr id="10" name="Subtitle 2">
            <a:extLst>
              <a:ext uri="{FF2B5EF4-FFF2-40B4-BE49-F238E27FC236}">
                <a16:creationId xmlns:a16="http://schemas.microsoft.com/office/drawing/2014/main" id="{E137C9D0-E0C4-42A2-86F3-B84CCFD07D43}"/>
              </a:ext>
            </a:extLst>
          </p:cNvPr>
          <p:cNvSpPr txBox="1">
            <a:spLocks/>
          </p:cNvSpPr>
          <p:nvPr/>
        </p:nvSpPr>
        <p:spPr>
          <a:xfrm>
            <a:off x="1676400" y="838200"/>
            <a:ext cx="2819400" cy="4927602"/>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700" dirty="0">
                <a:solidFill>
                  <a:schemeClr val="accent1"/>
                </a:solidFill>
                <a:latin typeface="Helvetica LT Std Black" panose="020B0904030502020204" pitchFamily="34" charset="0"/>
              </a:rPr>
              <a:t>Each LEA-Partnership must include a feeder system that includes at least one early education center (e.g., </a:t>
            </a:r>
            <a:r>
              <a:rPr lang="en-US" sz="1700" dirty="0" err="1">
                <a:solidFill>
                  <a:schemeClr val="accent1"/>
                </a:solidFill>
                <a:latin typeface="Helvetica LT Std Black" panose="020B0904030502020204" pitchFamily="34" charset="0"/>
              </a:rPr>
              <a:t>Headstart</a:t>
            </a:r>
            <a:r>
              <a:rPr lang="en-US" sz="1700" dirty="0">
                <a:solidFill>
                  <a:schemeClr val="accent1"/>
                </a:solidFill>
                <a:latin typeface="Helvetica LT Std Black" panose="020B0904030502020204" pitchFamily="34" charset="0"/>
              </a:rPr>
              <a:t>, Early </a:t>
            </a:r>
            <a:r>
              <a:rPr lang="en-US" sz="1700" dirty="0" err="1">
                <a:solidFill>
                  <a:schemeClr val="accent1"/>
                </a:solidFill>
                <a:latin typeface="Helvetica LT Std Black" panose="020B0904030502020204" pitchFamily="34" charset="0"/>
              </a:rPr>
              <a:t>Headstart</a:t>
            </a:r>
            <a:r>
              <a:rPr lang="en-US" sz="1700" dirty="0">
                <a:solidFill>
                  <a:schemeClr val="accent1"/>
                </a:solidFill>
                <a:latin typeface="Helvetica LT Std Black" panose="020B0904030502020204" pitchFamily="34" charset="0"/>
              </a:rPr>
              <a:t>, Quality Rated (QR) child care (or a QR applicant), and/or Georgia’s PreK), a community partner organization, and schools serving students from Kindergarten through grade 12.</a:t>
            </a:r>
          </a:p>
        </p:txBody>
      </p:sp>
    </p:spTree>
    <p:extLst>
      <p:ext uri="{BB962C8B-B14F-4D97-AF65-F5344CB8AC3E}">
        <p14:creationId xmlns:p14="http://schemas.microsoft.com/office/powerpoint/2010/main" val="1271148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17</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914400" y="2514600"/>
            <a:ext cx="7924800" cy="1325563"/>
          </a:xfrm>
        </p:spPr>
        <p:txBody>
          <a:bodyPr>
            <a:normAutofit fontScale="90000"/>
          </a:bodyPr>
          <a:lstStyle/>
          <a:p>
            <a:pPr algn="ctr"/>
            <a:r>
              <a:rPr lang="en-US" b="0" dirty="0">
                <a:solidFill>
                  <a:schemeClr val="tx1"/>
                </a:solidFill>
                <a:latin typeface="Helvetica LT Std Black" panose="020B0904030502020204" pitchFamily="34" charset="0"/>
              </a:rPr>
              <a:t>Applicants must have at least one school with a climate rating of a 4 or 5, and/or be implementing PBIS. </a:t>
            </a:r>
          </a:p>
        </p:txBody>
      </p:sp>
    </p:spTree>
    <p:extLst>
      <p:ext uri="{BB962C8B-B14F-4D97-AF65-F5344CB8AC3E}">
        <p14:creationId xmlns:p14="http://schemas.microsoft.com/office/powerpoint/2010/main" val="3396033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18</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685800" y="2766218"/>
            <a:ext cx="8458200" cy="1325563"/>
          </a:xfrm>
        </p:spPr>
        <p:txBody>
          <a:bodyPr>
            <a:normAutofit fontScale="90000"/>
          </a:bodyPr>
          <a:lstStyle/>
          <a:p>
            <a:pPr algn="ctr"/>
            <a:r>
              <a:rPr lang="en-US" b="0" dirty="0">
                <a:solidFill>
                  <a:schemeClr val="tx1"/>
                </a:solidFill>
                <a:latin typeface="Helvetica LT Std Black" panose="020B0904030502020204" pitchFamily="34" charset="0"/>
              </a:rPr>
              <a:t>Each LEA-Partnership must already be involved as a Get Georgia Reading Campaign community or applying to become one. </a:t>
            </a:r>
            <a:br>
              <a:rPr lang="en-US" b="0" dirty="0">
                <a:solidFill>
                  <a:schemeClr val="tx1"/>
                </a:solidFill>
                <a:latin typeface="Helvetica LT Std Black" panose="020B0904030502020204" pitchFamily="34" charset="0"/>
              </a:rPr>
            </a:br>
            <a:br>
              <a:rPr lang="en-US" b="0" dirty="0">
                <a:solidFill>
                  <a:schemeClr val="tx1"/>
                </a:solidFill>
                <a:latin typeface="Helvetica LT Std Black" panose="020B0904030502020204" pitchFamily="34" charset="0"/>
              </a:rPr>
            </a:br>
            <a:r>
              <a:rPr lang="en-US" b="0" dirty="0">
                <a:solidFill>
                  <a:schemeClr val="tx1"/>
                </a:solidFill>
                <a:latin typeface="Helvetica LT Std Black" panose="020B0904030502020204" pitchFamily="34" charset="0"/>
              </a:rPr>
              <a:t>http://getgeorgiareading.org</a:t>
            </a:r>
          </a:p>
        </p:txBody>
      </p:sp>
    </p:spTree>
    <p:extLst>
      <p:ext uri="{BB962C8B-B14F-4D97-AF65-F5344CB8AC3E}">
        <p14:creationId xmlns:p14="http://schemas.microsoft.com/office/powerpoint/2010/main" val="2192904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19</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658906" y="2209800"/>
            <a:ext cx="8458200" cy="1325563"/>
          </a:xfrm>
        </p:spPr>
        <p:txBody>
          <a:bodyPr>
            <a:normAutofit fontScale="90000"/>
          </a:bodyPr>
          <a:lstStyle/>
          <a:p>
            <a:pPr algn="ctr"/>
            <a:r>
              <a:rPr lang="en-US" b="0" dirty="0">
                <a:solidFill>
                  <a:schemeClr val="tx1"/>
                </a:solidFill>
                <a:latin typeface="Helvetica LT Std Black" panose="020B0904030502020204" pitchFamily="34" charset="0"/>
              </a:rPr>
              <a:t>Each LEA-Partnership must include a P-20 partner from a Georgia Institution of Higher Education</a:t>
            </a:r>
          </a:p>
        </p:txBody>
      </p:sp>
      <p:sp>
        <p:nvSpPr>
          <p:cNvPr id="4" name="Text Placeholder 7">
            <a:extLst>
              <a:ext uri="{FF2B5EF4-FFF2-40B4-BE49-F238E27FC236}">
                <a16:creationId xmlns:a16="http://schemas.microsoft.com/office/drawing/2014/main" id="{C6F69766-F4BD-4191-97E6-83C452D10FA1}"/>
              </a:ext>
            </a:extLst>
          </p:cNvPr>
          <p:cNvSpPr txBox="1">
            <a:spLocks/>
          </p:cNvSpPr>
          <p:nvPr/>
        </p:nvSpPr>
        <p:spPr>
          <a:xfrm>
            <a:off x="1714500" y="3886200"/>
            <a:ext cx="6400800" cy="1523999"/>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1200" dirty="0">
              <a:solidFill>
                <a:srgbClr val="FFFFFF"/>
              </a:solidFill>
              <a:latin typeface="+mn-lt"/>
              <a:cs typeface="+mn-cs"/>
            </a:endParaRPr>
          </a:p>
        </p:txBody>
      </p:sp>
    </p:spTree>
    <p:extLst>
      <p:ext uri="{BB962C8B-B14F-4D97-AF65-F5344CB8AC3E}">
        <p14:creationId xmlns:p14="http://schemas.microsoft.com/office/powerpoint/2010/main" val="170891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C57C7-0806-4EEE-BA31-8F78F2560D48}"/>
              </a:ext>
            </a:extLst>
          </p:cNvPr>
          <p:cNvSpPr>
            <a:spLocks noGrp="1"/>
          </p:cNvSpPr>
          <p:nvPr>
            <p:ph type="title"/>
          </p:nvPr>
        </p:nvSpPr>
        <p:spPr>
          <a:xfrm>
            <a:off x="628650" y="963877"/>
            <a:ext cx="2620771" cy="4930246"/>
          </a:xfrm>
        </p:spPr>
        <p:txBody>
          <a:bodyPr>
            <a:normAutofit/>
          </a:bodyPr>
          <a:lstStyle/>
          <a:p>
            <a:pPr algn="r"/>
            <a:r>
              <a:rPr lang="en-US" dirty="0">
                <a:solidFill>
                  <a:schemeClr val="accent1"/>
                </a:solidFill>
                <a:latin typeface="Helvetica LT Std Black" panose="020B0904030502020204" pitchFamily="34" charset="0"/>
              </a:rPr>
              <a:t>Literacy for Learning, Living and Leading in GA 2021</a:t>
            </a:r>
            <a:br>
              <a:rPr lang="en-US" dirty="0">
                <a:solidFill>
                  <a:schemeClr val="accent1"/>
                </a:solidFill>
                <a:latin typeface="Helvetica LT Std Black" panose="020B0904030502020204" pitchFamily="34" charset="0"/>
              </a:rPr>
            </a:br>
            <a:endParaRPr lang="en-US" dirty="0">
              <a:solidFill>
                <a:schemeClr val="accent1"/>
              </a:solidFill>
              <a:latin typeface="Helvetica LT Std Black" panose="020B0904030502020204" pitchFamily="34" charset="0"/>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E9BA1F-811E-4209-9AC0-4C41E3CC7658}"/>
              </a:ext>
            </a:extLst>
          </p:cNvPr>
          <p:cNvSpPr>
            <a:spLocks noGrp="1"/>
          </p:cNvSpPr>
          <p:nvPr>
            <p:ph idx="1"/>
          </p:nvPr>
        </p:nvSpPr>
        <p:spPr>
          <a:xfrm>
            <a:off x="3732023" y="963877"/>
            <a:ext cx="4783327" cy="4930246"/>
          </a:xfrm>
        </p:spPr>
        <p:txBody>
          <a:bodyPr anchor="ctr">
            <a:normAutofit/>
          </a:bodyPr>
          <a:lstStyle/>
          <a:p>
            <a:pPr marL="0" indent="0">
              <a:buNone/>
            </a:pPr>
            <a:r>
              <a:rPr lang="en-US" sz="2100" dirty="0">
                <a:latin typeface="Helvetica LT Std Black" panose="020B0904030502020204" pitchFamily="34" charset="0"/>
              </a:rPr>
              <a:t>The Comprehensive Literacy State Development (CLSD) program is authorized under Sections 2222-2225 of the ESEA. The purpose of the CLSD discretionary grants is to create a comprehensive literacy program to advance literacy skills, including pre- literacy skills, reading, and writing, for children from birth through grade 12, with an emphasis on disadvantaged children, including children living in poverty, English learners, and children with disabilities</a:t>
            </a:r>
          </a:p>
        </p:txBody>
      </p:sp>
      <p:sp>
        <p:nvSpPr>
          <p:cNvPr id="4" name="Slide Number Placeholder 3">
            <a:extLst>
              <a:ext uri="{FF2B5EF4-FFF2-40B4-BE49-F238E27FC236}">
                <a16:creationId xmlns:a16="http://schemas.microsoft.com/office/drawing/2014/main" id="{75083646-61D9-4E49-A634-AD4B22933F85}"/>
              </a:ext>
            </a:extLst>
          </p:cNvPr>
          <p:cNvSpPr>
            <a:spLocks noGrp="1"/>
          </p:cNvSpPr>
          <p:nvPr>
            <p:ph type="sldNum" sz="quarter" idx="4294967295"/>
          </p:nvPr>
        </p:nvSpPr>
        <p:spPr>
          <a:xfrm>
            <a:off x="7928637" y="6033479"/>
            <a:ext cx="586712"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a:t>
            </a:fld>
            <a:endParaRPr lang="en-US" sz="900">
              <a:solidFill>
                <a:schemeClr val="tx1">
                  <a:alpha val="80000"/>
                </a:schemeClr>
              </a:solidFill>
            </a:endParaRPr>
          </a:p>
        </p:txBody>
      </p:sp>
    </p:spTree>
    <p:extLst>
      <p:ext uri="{BB962C8B-B14F-4D97-AF65-F5344CB8AC3E}">
        <p14:creationId xmlns:p14="http://schemas.microsoft.com/office/powerpoint/2010/main" val="2133270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20</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914400" y="2514600"/>
            <a:ext cx="7924800" cy="1325563"/>
          </a:xfrm>
        </p:spPr>
        <p:txBody>
          <a:bodyPr>
            <a:normAutofit fontScale="90000"/>
          </a:bodyPr>
          <a:lstStyle/>
          <a:p>
            <a:pPr algn="ctr"/>
            <a:r>
              <a:rPr lang="en-US" b="0" dirty="0">
                <a:solidFill>
                  <a:schemeClr val="tx1"/>
                </a:solidFill>
                <a:latin typeface="Helvetica LT Std Black" panose="020B0904030502020204" pitchFamily="34" charset="0"/>
              </a:rPr>
              <a:t>Each LEA-Partnership must include a liaison from the Regional Education Service Agency (RESA)  that serves the LEA.</a:t>
            </a:r>
          </a:p>
        </p:txBody>
      </p:sp>
    </p:spTree>
    <p:extLst>
      <p:ext uri="{BB962C8B-B14F-4D97-AF65-F5344CB8AC3E}">
        <p14:creationId xmlns:p14="http://schemas.microsoft.com/office/powerpoint/2010/main" val="3071345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E6D47-F599-4C6E-BA6D-F6ABBFE2E9BD}"/>
              </a:ext>
            </a:extLst>
          </p:cNvPr>
          <p:cNvSpPr>
            <a:spLocks noGrp="1"/>
          </p:cNvSpPr>
          <p:nvPr>
            <p:ph type="title"/>
          </p:nvPr>
        </p:nvSpPr>
        <p:spPr>
          <a:xfrm>
            <a:off x="533400" y="362402"/>
            <a:ext cx="2667000" cy="3455723"/>
          </a:xfrm>
        </p:spPr>
        <p:txBody>
          <a:bodyPr>
            <a:normAutofit/>
          </a:bodyPr>
          <a:lstStyle/>
          <a:p>
            <a:pPr algn="r"/>
            <a:br>
              <a:rPr lang="en-US" dirty="0">
                <a:solidFill>
                  <a:schemeClr val="accent1"/>
                </a:solidFill>
                <a:latin typeface="Helvetica LT Std Black" panose="020B0904030502020204" pitchFamily="34" charset="0"/>
              </a:rPr>
            </a:br>
            <a:r>
              <a:rPr lang="en-US" dirty="0">
                <a:solidFill>
                  <a:schemeClr val="accent1"/>
                </a:solidFill>
                <a:latin typeface="Helvetica LT Std Black" panose="020B0904030502020204" pitchFamily="34" charset="0"/>
              </a:rPr>
              <a:t>Students Birth to Grade 12</a:t>
            </a:r>
            <a:endParaRPr lang="en-US"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C8421359-7FF3-4721-A41C-9810AE582DFF}"/>
              </a:ext>
            </a:extLst>
          </p:cNvPr>
          <p:cNvSpPr>
            <a:spLocks noGrp="1"/>
          </p:cNvSpPr>
          <p:nvPr>
            <p:ph idx="1"/>
          </p:nvPr>
        </p:nvSpPr>
        <p:spPr>
          <a:xfrm>
            <a:off x="3429000" y="324703"/>
            <a:ext cx="5356225" cy="5715000"/>
          </a:xfrm>
        </p:spPr>
        <p:txBody>
          <a:bodyPr anchor="ctr">
            <a:noAutofit/>
          </a:bodyPr>
          <a:lstStyle/>
          <a:p>
            <a:r>
              <a:rPr lang="en-US" sz="1600" dirty="0">
                <a:latin typeface="Helvetica LT Std Black" panose="020B0904030502020204" pitchFamily="34" charset="0"/>
              </a:rPr>
              <a:t>Will have access to high-quality materials in both print and digital form, fiction and non-fiction, that support the </a:t>
            </a:r>
            <a:r>
              <a:rPr lang="en-US" sz="1600" i="1" dirty="0">
                <a:latin typeface="Helvetica LT Std Black" panose="020B0904030502020204" pitchFamily="34" charset="0"/>
              </a:rPr>
              <a:t>Georgia Standards of Excellenc</a:t>
            </a:r>
            <a:r>
              <a:rPr lang="en-US" sz="1600" dirty="0">
                <a:latin typeface="Helvetica LT Std Black" panose="020B0904030502020204" pitchFamily="34" charset="0"/>
              </a:rPr>
              <a:t>e in all content areas.</a:t>
            </a:r>
          </a:p>
          <a:p>
            <a:r>
              <a:rPr lang="en-US" sz="1600" dirty="0">
                <a:latin typeface="Helvetica LT Std Black" panose="020B0904030502020204" pitchFamily="34" charset="0"/>
              </a:rPr>
              <a:t>Will receive an evidence-based curriculum, consistent with the </a:t>
            </a:r>
            <a:r>
              <a:rPr lang="en-US" sz="1600" u="sng" dirty="0">
                <a:latin typeface="Helvetica LT Std Black" panose="020B0904030502020204" pitchFamily="34" charset="0"/>
              </a:rPr>
              <a:t>science of reading</a:t>
            </a:r>
            <a:r>
              <a:rPr lang="en-US" sz="1600" dirty="0">
                <a:latin typeface="Helvetica LT Std Black" panose="020B0904030502020204" pitchFamily="34" charset="0"/>
              </a:rPr>
              <a:t>, that will ensure adequate delivery of the Georgia Standards of Excellence.</a:t>
            </a:r>
          </a:p>
          <a:p>
            <a:r>
              <a:rPr lang="en-US" sz="1600" dirty="0">
                <a:latin typeface="Helvetica LT Std Black" panose="020B0904030502020204" pitchFamily="34" charset="0"/>
              </a:rPr>
              <a:t>Will receive an evidence-proven literacy block that includes all elements of a comprehensive literacy program (e.g., dialogic reading, peer-assisted learning, small group reading interventions, developing academic English, </a:t>
            </a:r>
            <a:r>
              <a:rPr lang="fr-FR" sz="1600" dirty="0">
                <a:latin typeface="Helvetica LT Std Black" panose="020B0904030502020204" pitchFamily="34" charset="0"/>
              </a:rPr>
              <a:t>explicit </a:t>
            </a:r>
            <a:r>
              <a:rPr lang="fr-FR" sz="1600" dirty="0" err="1">
                <a:latin typeface="Helvetica LT Std Black" panose="020B0904030502020204" pitchFamily="34" charset="0"/>
              </a:rPr>
              <a:t>comprehension</a:t>
            </a:r>
            <a:r>
              <a:rPr lang="fr-FR" sz="1600" dirty="0">
                <a:latin typeface="Helvetica LT Std Black" panose="020B0904030502020204" pitchFamily="34" charset="0"/>
              </a:rPr>
              <a:t> </a:t>
            </a:r>
            <a:r>
              <a:rPr lang="fr-FR" sz="1600" dirty="0" err="1">
                <a:latin typeface="Helvetica LT Std Black" panose="020B0904030502020204" pitchFamily="34" charset="0"/>
              </a:rPr>
              <a:t>strategy</a:t>
            </a:r>
            <a:r>
              <a:rPr lang="fr-FR" sz="1600" dirty="0">
                <a:latin typeface="Helvetica LT Std Black" panose="020B0904030502020204" pitchFamily="34" charset="0"/>
              </a:rPr>
              <a:t> instruction, explicit </a:t>
            </a:r>
            <a:r>
              <a:rPr lang="fr-FR" sz="1600" dirty="0" err="1">
                <a:latin typeface="Helvetica LT Std Black" panose="020B0904030502020204" pitchFamily="34" charset="0"/>
              </a:rPr>
              <a:t>vocabulary</a:t>
            </a:r>
            <a:r>
              <a:rPr lang="fr-FR" sz="1600" dirty="0">
                <a:latin typeface="Helvetica LT Std Black" panose="020B0904030502020204" pitchFamily="34" charset="0"/>
              </a:rPr>
              <a:t> </a:t>
            </a:r>
            <a:r>
              <a:rPr lang="en-US" sz="1600" dirty="0">
                <a:latin typeface="Helvetica LT Std Black" panose="020B0904030502020204" pitchFamily="34" charset="0"/>
              </a:rPr>
              <a:t>instruction) using a variety of engaging, high-quality texts.</a:t>
            </a:r>
          </a:p>
          <a:p>
            <a:r>
              <a:rPr lang="en-US" sz="1600" dirty="0">
                <a:latin typeface="Helvetica LT Std Black" panose="020B0904030502020204" pitchFamily="34" charset="0"/>
              </a:rPr>
              <a:t>Will receive evidence-based instruction in Literacy (Reading, Writing, Listening, Speaking, Viewing) within content area courses using evidence-based delivery models as well as robust, engaging text.</a:t>
            </a:r>
          </a:p>
        </p:txBody>
      </p:sp>
      <p:sp>
        <p:nvSpPr>
          <p:cNvPr id="4" name="Slide Number Placeholder 3">
            <a:extLst>
              <a:ext uri="{FF2B5EF4-FFF2-40B4-BE49-F238E27FC236}">
                <a16:creationId xmlns:a16="http://schemas.microsoft.com/office/drawing/2014/main" id="{765900F6-159B-4F56-B41B-299377F580AC}"/>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smtClean="0">
                <a:solidFill>
                  <a:schemeClr val="tx1">
                    <a:alpha val="80000"/>
                  </a:schemeClr>
                </a:solidFill>
              </a:rPr>
              <a:pPr>
                <a:spcAft>
                  <a:spcPts val="600"/>
                </a:spcAft>
                <a:defRPr/>
              </a:pPr>
              <a:t>21</a:t>
            </a:fld>
            <a:endParaRPr lang="en-US" sz="900">
              <a:solidFill>
                <a:schemeClr val="tx1">
                  <a:alpha val="80000"/>
                </a:schemeClr>
              </a:solidFill>
            </a:endParaRPr>
          </a:p>
        </p:txBody>
      </p:sp>
    </p:spTree>
    <p:extLst>
      <p:ext uri="{BB962C8B-B14F-4D97-AF65-F5344CB8AC3E}">
        <p14:creationId xmlns:p14="http://schemas.microsoft.com/office/powerpoint/2010/main" val="636437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703C7-94EB-4116-991D-7ACF53BB9642}"/>
              </a:ext>
            </a:extLst>
          </p:cNvPr>
          <p:cNvSpPr>
            <a:spLocks noGrp="1"/>
          </p:cNvSpPr>
          <p:nvPr>
            <p:ph type="title"/>
          </p:nvPr>
        </p:nvSpPr>
        <p:spPr>
          <a:xfrm>
            <a:off x="685800" y="0"/>
            <a:ext cx="2620771" cy="4930246"/>
          </a:xfrm>
        </p:spPr>
        <p:txBody>
          <a:bodyPr>
            <a:normAutofit/>
          </a:bodyPr>
          <a:lstStyle/>
          <a:p>
            <a:pPr algn="r"/>
            <a:r>
              <a:rPr lang="en-US" dirty="0">
                <a:solidFill>
                  <a:schemeClr val="accent1"/>
                </a:solidFill>
                <a:latin typeface="Helvetica LT Std Black" panose="020B0904030502020204" pitchFamily="34" charset="0"/>
              </a:rPr>
              <a:t>Teachers of literacy birth through grade 12</a:t>
            </a:r>
          </a:p>
        </p:txBody>
      </p:sp>
      <p:sp>
        <p:nvSpPr>
          <p:cNvPr id="3" name="Content Placeholder 2">
            <a:extLst>
              <a:ext uri="{FF2B5EF4-FFF2-40B4-BE49-F238E27FC236}">
                <a16:creationId xmlns:a16="http://schemas.microsoft.com/office/drawing/2014/main" id="{FD1FE0EF-ADD5-4394-90CB-AD7609ED1DE7}"/>
              </a:ext>
            </a:extLst>
          </p:cNvPr>
          <p:cNvSpPr>
            <a:spLocks noGrp="1"/>
          </p:cNvSpPr>
          <p:nvPr>
            <p:ph idx="1"/>
          </p:nvPr>
        </p:nvSpPr>
        <p:spPr>
          <a:xfrm>
            <a:off x="3306571" y="1066800"/>
            <a:ext cx="5837429" cy="4105175"/>
          </a:xfrm>
        </p:spPr>
        <p:txBody>
          <a:bodyPr anchor="ctr">
            <a:noAutofit/>
          </a:bodyPr>
          <a:lstStyle/>
          <a:p>
            <a:r>
              <a:rPr lang="en-US" sz="2000" dirty="0">
                <a:latin typeface="Helvetica LT Std Black" panose="020B0904030502020204" pitchFamily="34" charset="0"/>
              </a:rPr>
              <a:t>Will engage learners by establishing a positive learning climate and using instructional approaches that are responsive to the community (e.g., linguistically, culturally, developmentally appropriate).</a:t>
            </a:r>
          </a:p>
          <a:p>
            <a:r>
              <a:rPr lang="en-US" sz="2000" dirty="0">
                <a:latin typeface="Helvetica LT Std Black" panose="020B0904030502020204" pitchFamily="34" charset="0"/>
              </a:rPr>
              <a:t>Will implement ongoing formative and summative assessments and use data to inform instructional decisions and to evaluate the effectiveness of instruction.</a:t>
            </a:r>
          </a:p>
          <a:p>
            <a:r>
              <a:rPr lang="en-US" sz="2000" dirty="0">
                <a:latin typeface="Helvetica LT Std Black" panose="020B0904030502020204" pitchFamily="34" charset="0"/>
              </a:rPr>
              <a:t>Will engage in high-quality professional learning to build their competence in evidence-based practices in literacy instruction, delivery of content, and peer support.</a:t>
            </a:r>
          </a:p>
        </p:txBody>
      </p:sp>
      <p:sp>
        <p:nvSpPr>
          <p:cNvPr id="4" name="Slide Number Placeholder 3">
            <a:extLst>
              <a:ext uri="{FF2B5EF4-FFF2-40B4-BE49-F238E27FC236}">
                <a16:creationId xmlns:a16="http://schemas.microsoft.com/office/drawing/2014/main" id="{D575431F-51FF-4B48-A0CF-FC27001E5AAD}"/>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22</a:t>
            </a:fld>
            <a:endParaRPr lang="en-US" sz="900">
              <a:solidFill>
                <a:schemeClr val="tx1">
                  <a:alpha val="80000"/>
                </a:schemeClr>
              </a:solidFill>
            </a:endParaRPr>
          </a:p>
        </p:txBody>
      </p:sp>
    </p:spTree>
    <p:extLst>
      <p:ext uri="{BB962C8B-B14F-4D97-AF65-F5344CB8AC3E}">
        <p14:creationId xmlns:p14="http://schemas.microsoft.com/office/powerpoint/2010/main" val="251153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822D-7639-4C15-A15B-2F339CCD5680}"/>
              </a:ext>
            </a:extLst>
          </p:cNvPr>
          <p:cNvSpPr>
            <a:spLocks noGrp="1"/>
          </p:cNvSpPr>
          <p:nvPr>
            <p:ph type="title"/>
          </p:nvPr>
        </p:nvSpPr>
        <p:spPr>
          <a:xfrm>
            <a:off x="533400" y="1103842"/>
            <a:ext cx="3103373" cy="4930246"/>
          </a:xfrm>
        </p:spPr>
        <p:txBody>
          <a:bodyPr>
            <a:normAutofit/>
          </a:bodyPr>
          <a:lstStyle/>
          <a:p>
            <a:pPr algn="r"/>
            <a:r>
              <a:rPr lang="en-US" dirty="0">
                <a:solidFill>
                  <a:schemeClr val="accent1"/>
                </a:solidFill>
                <a:latin typeface="Helvetica LT Std Black" panose="020B0904030502020204" pitchFamily="34" charset="0"/>
              </a:rPr>
              <a:t>School Leadership Teams </a:t>
            </a:r>
            <a:br>
              <a:rPr lang="en-US" dirty="0">
                <a:solidFill>
                  <a:schemeClr val="accent1"/>
                </a:solidFill>
                <a:latin typeface="Helvetica LT Std Black" panose="020B0904030502020204" pitchFamily="34" charset="0"/>
              </a:rPr>
            </a:br>
            <a:endParaRPr lang="en-US"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5594E8AE-2EAE-42E2-8C83-45E43F2F8880}"/>
              </a:ext>
            </a:extLst>
          </p:cNvPr>
          <p:cNvSpPr>
            <a:spLocks noGrp="1"/>
          </p:cNvSpPr>
          <p:nvPr>
            <p:ph idx="1"/>
          </p:nvPr>
        </p:nvSpPr>
        <p:spPr>
          <a:xfrm>
            <a:off x="3810000" y="304800"/>
            <a:ext cx="5181600" cy="6018213"/>
          </a:xfrm>
        </p:spPr>
        <p:txBody>
          <a:bodyPr anchor="ctr">
            <a:normAutofit/>
          </a:bodyPr>
          <a:lstStyle/>
          <a:p>
            <a:r>
              <a:rPr lang="en-US" sz="2400" dirty="0">
                <a:latin typeface="Helvetica LT Std Black" panose="020B0904030502020204" pitchFamily="34" charset="0"/>
              </a:rPr>
              <a:t>Will engage in high-quality professional learning to build their competence in evidence-based practices for literacy instruction and evaluation of instructional performance.</a:t>
            </a:r>
          </a:p>
          <a:p>
            <a:r>
              <a:rPr lang="en-US" sz="2400" dirty="0">
                <a:latin typeface="Helvetica LT Std Black" panose="020B0904030502020204" pitchFamily="34" charset="0"/>
              </a:rPr>
              <a:t>Will demonstrate commitment to literacy by convening partners (teachers, community organizations, families, students) to focus on literacy-related services and activities.</a:t>
            </a:r>
          </a:p>
        </p:txBody>
      </p:sp>
      <p:sp>
        <p:nvSpPr>
          <p:cNvPr id="4" name="Slide Number Placeholder 3">
            <a:extLst>
              <a:ext uri="{FF2B5EF4-FFF2-40B4-BE49-F238E27FC236}">
                <a16:creationId xmlns:a16="http://schemas.microsoft.com/office/drawing/2014/main" id="{F208ED4E-1233-434F-A711-009FC61E59A5}"/>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23</a:t>
            </a:fld>
            <a:endParaRPr lang="en-US" sz="900">
              <a:solidFill>
                <a:schemeClr val="tx1">
                  <a:alpha val="80000"/>
                </a:schemeClr>
              </a:solidFill>
            </a:endParaRPr>
          </a:p>
        </p:txBody>
      </p:sp>
    </p:spTree>
    <p:extLst>
      <p:ext uri="{BB962C8B-B14F-4D97-AF65-F5344CB8AC3E}">
        <p14:creationId xmlns:p14="http://schemas.microsoft.com/office/powerpoint/2010/main" val="1535038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65C1-99D8-45C6-9368-9DE081F0C6D4}"/>
              </a:ext>
            </a:extLst>
          </p:cNvPr>
          <p:cNvSpPr>
            <a:spLocks noGrp="1"/>
          </p:cNvSpPr>
          <p:nvPr>
            <p:ph type="title"/>
          </p:nvPr>
        </p:nvSpPr>
        <p:spPr>
          <a:xfrm>
            <a:off x="628650" y="963877"/>
            <a:ext cx="2620771" cy="4930246"/>
          </a:xfrm>
        </p:spPr>
        <p:txBody>
          <a:bodyPr>
            <a:normAutofit/>
          </a:bodyPr>
          <a:lstStyle/>
          <a:p>
            <a:pPr marL="225156" lvl="0" indent="-225156" algn="r">
              <a:spcBef>
                <a:spcPts val="985"/>
              </a:spcBef>
            </a:pPr>
            <a:r>
              <a:rPr lang="en-US" b="0" dirty="0">
                <a:solidFill>
                  <a:schemeClr val="accent1"/>
                </a:solidFill>
                <a:latin typeface="Helvetica LT Std Black" panose="020B0904030502020204" pitchFamily="34" charset="0"/>
                <a:ea typeface="+mn-ea"/>
                <a:cs typeface="+mn-cs"/>
              </a:rPr>
              <a:t>School and District</a:t>
            </a:r>
            <a:br>
              <a:rPr lang="en-US" b="0" dirty="0">
                <a:solidFill>
                  <a:schemeClr val="accent1"/>
                </a:solidFill>
                <a:latin typeface="Helvetica LT Std Black" panose="020B0904030502020204" pitchFamily="34" charset="0"/>
                <a:ea typeface="+mn-ea"/>
                <a:cs typeface="+mn-cs"/>
              </a:rPr>
            </a:br>
            <a:r>
              <a:rPr lang="en-US" b="0" dirty="0">
                <a:solidFill>
                  <a:schemeClr val="accent1"/>
                </a:solidFill>
                <a:latin typeface="Helvetica LT Std Black" panose="020B0904030502020204" pitchFamily="34" charset="0"/>
                <a:ea typeface="+mn-ea"/>
                <a:cs typeface="+mn-cs"/>
              </a:rPr>
              <a:t>Leaders</a:t>
            </a:r>
            <a:br>
              <a:rPr lang="en-US" b="0" dirty="0">
                <a:solidFill>
                  <a:schemeClr val="accent1"/>
                </a:solidFill>
                <a:latin typeface="Helvetica LT Std Black" panose="020B0904030502020204" pitchFamily="34" charset="0"/>
                <a:ea typeface="+mn-ea"/>
                <a:cs typeface="+mn-cs"/>
              </a:rPr>
            </a:br>
            <a:endParaRPr lang="en-US"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A7B024CC-809A-48DE-8F1F-15A1A27E4347}"/>
              </a:ext>
            </a:extLst>
          </p:cNvPr>
          <p:cNvSpPr>
            <a:spLocks noGrp="1"/>
          </p:cNvSpPr>
          <p:nvPr>
            <p:ph idx="1"/>
          </p:nvPr>
        </p:nvSpPr>
        <p:spPr>
          <a:xfrm>
            <a:off x="3445714" y="102923"/>
            <a:ext cx="5391151" cy="5791200"/>
          </a:xfrm>
        </p:spPr>
        <p:txBody>
          <a:bodyPr anchor="ctr">
            <a:normAutofit/>
          </a:bodyPr>
          <a:lstStyle/>
          <a:p>
            <a:pPr marL="0" indent="0">
              <a:buNone/>
            </a:pPr>
            <a:endParaRPr lang="en-US" sz="1600" dirty="0">
              <a:latin typeface="Helvetica LT Std Black" panose="020B0904030502020204" pitchFamily="34" charset="0"/>
            </a:endParaRPr>
          </a:p>
          <a:p>
            <a:r>
              <a:rPr lang="en-US" sz="2000" dirty="0">
                <a:latin typeface="Helvetica LT Std Black" panose="020B0904030502020204" pitchFamily="34" charset="0"/>
              </a:rPr>
              <a:t>Will use local and state data to create literacy plans for feeder patterns; focusing on growing potential for the local community to meet the needs of children from birth through grade 12.</a:t>
            </a:r>
          </a:p>
          <a:p>
            <a:r>
              <a:rPr lang="en-US" sz="2000" dirty="0">
                <a:latin typeface="Helvetica LT Std Black" panose="020B0904030502020204" pitchFamily="34" charset="0"/>
              </a:rPr>
              <a:t>Will ensure that grants funded to L4GA 2019 partnerships are supported through proper and timely allocations and resources.</a:t>
            </a:r>
          </a:p>
          <a:p>
            <a:r>
              <a:rPr lang="en-US" sz="2000" dirty="0">
                <a:latin typeface="Helvetica LT Std Black" panose="020B0904030502020204" pitchFamily="34" charset="0"/>
              </a:rPr>
              <a:t>Will ensure that the district goals align – and do not conflict – with those of the funded schools.</a:t>
            </a:r>
          </a:p>
          <a:p>
            <a:r>
              <a:rPr lang="en-US" sz="2000" dirty="0">
                <a:latin typeface="Helvetica LT Std Black" panose="020B0904030502020204" pitchFamily="34" charset="0"/>
              </a:rPr>
              <a:t>Will facilitate partnerships with community organizations to provide social services for families and children attending local schools.</a:t>
            </a:r>
          </a:p>
        </p:txBody>
      </p:sp>
      <p:sp>
        <p:nvSpPr>
          <p:cNvPr id="4" name="Slide Number Placeholder 3">
            <a:extLst>
              <a:ext uri="{FF2B5EF4-FFF2-40B4-BE49-F238E27FC236}">
                <a16:creationId xmlns:a16="http://schemas.microsoft.com/office/drawing/2014/main" id="{5B0E7C7C-3A5D-4BED-8FC8-AD3C5FE500BE}"/>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24</a:t>
            </a:fld>
            <a:endParaRPr lang="en-US" sz="900">
              <a:solidFill>
                <a:schemeClr val="tx1">
                  <a:alpha val="80000"/>
                </a:schemeClr>
              </a:solidFill>
            </a:endParaRPr>
          </a:p>
        </p:txBody>
      </p:sp>
    </p:spTree>
    <p:extLst>
      <p:ext uri="{BB962C8B-B14F-4D97-AF65-F5344CB8AC3E}">
        <p14:creationId xmlns:p14="http://schemas.microsoft.com/office/powerpoint/2010/main" val="417906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F40D-58CC-44B0-AD09-D32C6A33F0EE}"/>
              </a:ext>
            </a:extLst>
          </p:cNvPr>
          <p:cNvSpPr>
            <a:spLocks noGrp="1"/>
          </p:cNvSpPr>
          <p:nvPr>
            <p:ph type="title"/>
          </p:nvPr>
        </p:nvSpPr>
        <p:spPr>
          <a:xfrm>
            <a:off x="838200" y="685800"/>
            <a:ext cx="2952750" cy="5055923"/>
          </a:xfrm>
        </p:spPr>
        <p:txBody>
          <a:bodyPr>
            <a:normAutofit/>
          </a:bodyPr>
          <a:lstStyle/>
          <a:p>
            <a:r>
              <a:rPr lang="en-US" sz="2800" dirty="0">
                <a:solidFill>
                  <a:schemeClr val="accent1"/>
                </a:solidFill>
                <a:latin typeface="Helvetica LT Std Black" panose="020B0904030502020204" pitchFamily="34" charset="0"/>
              </a:rPr>
              <a:t>Teacher Educators/</a:t>
            </a:r>
            <a:br>
              <a:rPr lang="en-US" sz="2800" dirty="0">
                <a:solidFill>
                  <a:schemeClr val="accent1"/>
                </a:solidFill>
                <a:latin typeface="Helvetica LT Std Black" panose="020B0904030502020204" pitchFamily="34" charset="0"/>
              </a:rPr>
            </a:br>
            <a:r>
              <a:rPr lang="en-US" sz="2800" dirty="0">
                <a:solidFill>
                  <a:schemeClr val="accent1"/>
                </a:solidFill>
                <a:latin typeface="Helvetica LT Std Black" panose="020B0904030502020204" pitchFamily="34" charset="0"/>
              </a:rPr>
              <a:t>Literacy</a:t>
            </a:r>
            <a:br>
              <a:rPr lang="en-US" sz="2800" dirty="0">
                <a:solidFill>
                  <a:schemeClr val="accent1"/>
                </a:solidFill>
                <a:latin typeface="Helvetica LT Std Black" panose="020B0904030502020204" pitchFamily="34" charset="0"/>
              </a:rPr>
            </a:br>
            <a:r>
              <a:rPr lang="en-US" sz="2800" dirty="0">
                <a:solidFill>
                  <a:schemeClr val="accent1"/>
                </a:solidFill>
                <a:latin typeface="Helvetica LT Std Black" panose="020B0904030502020204" pitchFamily="34" charset="0"/>
              </a:rPr>
              <a:t>Researchers</a:t>
            </a:r>
            <a:br>
              <a:rPr lang="en-US" sz="2100" dirty="0">
                <a:solidFill>
                  <a:schemeClr val="accent1"/>
                </a:solidFill>
                <a:latin typeface="Helvetica LT Std Black" panose="020B0904030502020204" pitchFamily="34" charset="0"/>
              </a:rPr>
            </a:br>
            <a:endParaRPr lang="en-US" sz="210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92A147F-695F-493D-8846-5E3A3021DD99}"/>
              </a:ext>
            </a:extLst>
          </p:cNvPr>
          <p:cNvSpPr>
            <a:spLocks noGrp="1"/>
          </p:cNvSpPr>
          <p:nvPr>
            <p:ph idx="1"/>
          </p:nvPr>
        </p:nvSpPr>
        <p:spPr>
          <a:xfrm>
            <a:off x="3276601" y="658906"/>
            <a:ext cx="5546818" cy="4930246"/>
          </a:xfrm>
        </p:spPr>
        <p:txBody>
          <a:bodyPr anchor="ctr">
            <a:normAutofit/>
          </a:bodyPr>
          <a:lstStyle/>
          <a:p>
            <a:r>
              <a:rPr lang="en-US" sz="2100" dirty="0">
                <a:latin typeface="Helvetica LT Std Black" panose="020B0904030502020204" pitchFamily="34" charset="0"/>
              </a:rPr>
              <a:t>Will partner with B-12 teachers and leaders to lead professional learning about evidence-based practices for literacy instruction.</a:t>
            </a:r>
          </a:p>
          <a:p>
            <a:r>
              <a:rPr lang="en-US" sz="2100" dirty="0">
                <a:latin typeface="Helvetica LT Std Black" panose="020B0904030502020204" pitchFamily="34" charset="0"/>
              </a:rPr>
              <a:t>Will engage in a networked improvement community called the “Literacy Think Tank” to improve their own competence in evidence-based practices in literacy instruction.</a:t>
            </a:r>
          </a:p>
          <a:p>
            <a:r>
              <a:rPr lang="en-US" sz="2100" dirty="0">
                <a:latin typeface="Helvetica LT Std Black" panose="020B0904030502020204" pitchFamily="34" charset="0"/>
              </a:rPr>
              <a:t>Will engage with local community partners to support literacy-related activities and communications for families, youth, and children.</a:t>
            </a:r>
          </a:p>
        </p:txBody>
      </p:sp>
      <p:sp>
        <p:nvSpPr>
          <p:cNvPr id="4" name="Slide Number Placeholder 3">
            <a:extLst>
              <a:ext uri="{FF2B5EF4-FFF2-40B4-BE49-F238E27FC236}">
                <a16:creationId xmlns:a16="http://schemas.microsoft.com/office/drawing/2014/main" id="{1AB8DFFC-2BEA-4B0C-943C-691FF5CD6C99}"/>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25</a:t>
            </a:fld>
            <a:endParaRPr lang="en-US" sz="900">
              <a:solidFill>
                <a:schemeClr val="tx1">
                  <a:alpha val="80000"/>
                </a:schemeClr>
              </a:solidFill>
            </a:endParaRPr>
          </a:p>
        </p:txBody>
      </p:sp>
    </p:spTree>
    <p:extLst>
      <p:ext uri="{BB962C8B-B14F-4D97-AF65-F5344CB8AC3E}">
        <p14:creationId xmlns:p14="http://schemas.microsoft.com/office/powerpoint/2010/main" val="3050459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B2E3-A75C-428B-A151-C8A0318B2D4E}"/>
              </a:ext>
            </a:extLst>
          </p:cNvPr>
          <p:cNvSpPr>
            <a:spLocks noGrp="1"/>
          </p:cNvSpPr>
          <p:nvPr>
            <p:ph type="title"/>
          </p:nvPr>
        </p:nvSpPr>
        <p:spPr>
          <a:xfrm>
            <a:off x="838200" y="838200"/>
            <a:ext cx="2971800" cy="4930246"/>
          </a:xfrm>
        </p:spPr>
        <p:txBody>
          <a:bodyPr>
            <a:normAutofit/>
          </a:bodyPr>
          <a:lstStyle/>
          <a:p>
            <a:r>
              <a:rPr lang="en-US" sz="3400" dirty="0">
                <a:solidFill>
                  <a:schemeClr val="accent1"/>
                </a:solidFill>
                <a:latin typeface="Helvetica LT Std Black" panose="020B0904030502020204" pitchFamily="34" charset="0"/>
              </a:rPr>
              <a:t>Community</a:t>
            </a:r>
            <a:br>
              <a:rPr lang="en-US" sz="3400" dirty="0">
                <a:solidFill>
                  <a:schemeClr val="accent1"/>
                </a:solidFill>
                <a:latin typeface="Helvetica LT Std Black" panose="020B0904030502020204" pitchFamily="34" charset="0"/>
              </a:rPr>
            </a:br>
            <a:r>
              <a:rPr lang="en-US" sz="3400" dirty="0">
                <a:solidFill>
                  <a:schemeClr val="accent1"/>
                </a:solidFill>
                <a:latin typeface="Helvetica LT Std Black" panose="020B0904030502020204" pitchFamily="34" charset="0"/>
              </a:rPr>
              <a:t>Members</a:t>
            </a:r>
            <a:br>
              <a:rPr lang="en-US" sz="3400" dirty="0">
                <a:solidFill>
                  <a:schemeClr val="accent1"/>
                </a:solidFill>
                <a:latin typeface="Helvetica LT Std Black" panose="020B0904030502020204" pitchFamily="34" charset="0"/>
              </a:rPr>
            </a:br>
            <a:endParaRPr lang="en-US" sz="340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25BC4D59-620B-4CE2-9E87-F8C4BA33476A}"/>
              </a:ext>
            </a:extLst>
          </p:cNvPr>
          <p:cNvSpPr>
            <a:spLocks noGrp="1"/>
          </p:cNvSpPr>
          <p:nvPr>
            <p:ph idx="1"/>
          </p:nvPr>
        </p:nvSpPr>
        <p:spPr>
          <a:xfrm>
            <a:off x="3628371" y="609600"/>
            <a:ext cx="5257800" cy="5082646"/>
          </a:xfrm>
        </p:spPr>
        <p:txBody>
          <a:bodyPr anchor="ctr">
            <a:noAutofit/>
          </a:bodyPr>
          <a:lstStyle/>
          <a:p>
            <a:r>
              <a:rPr lang="en-US" sz="2400" dirty="0">
                <a:latin typeface="Helvetica LT Std Black" panose="020B0904030502020204" pitchFamily="34" charset="0"/>
              </a:rPr>
              <a:t>Will provide support services for children, youth and families as determined by the local needs defined by the partnership.</a:t>
            </a:r>
          </a:p>
          <a:p>
            <a:r>
              <a:rPr lang="en-US" sz="2400" dirty="0">
                <a:latin typeface="Helvetica LT Std Black" panose="020B0904030502020204" pitchFamily="34" charset="0"/>
              </a:rPr>
              <a:t>Will demonstrate commitment to literacy by providing and supporting literacy-related activities and communications for families, youth, and children.</a:t>
            </a:r>
          </a:p>
        </p:txBody>
      </p:sp>
      <p:sp>
        <p:nvSpPr>
          <p:cNvPr id="4" name="Slide Number Placeholder 3">
            <a:extLst>
              <a:ext uri="{FF2B5EF4-FFF2-40B4-BE49-F238E27FC236}">
                <a16:creationId xmlns:a16="http://schemas.microsoft.com/office/drawing/2014/main" id="{CD8182B0-C5EA-46FF-915D-04DDFFC61668}"/>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26</a:t>
            </a:fld>
            <a:endParaRPr lang="en-US" sz="900">
              <a:solidFill>
                <a:schemeClr val="tx1">
                  <a:alpha val="80000"/>
                </a:schemeClr>
              </a:solidFill>
            </a:endParaRPr>
          </a:p>
        </p:txBody>
      </p:sp>
    </p:spTree>
    <p:extLst>
      <p:ext uri="{BB962C8B-B14F-4D97-AF65-F5344CB8AC3E}">
        <p14:creationId xmlns:p14="http://schemas.microsoft.com/office/powerpoint/2010/main" val="723493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0BB0-3D7C-485A-BA12-5B6DE4B0D1C7}"/>
              </a:ext>
            </a:extLst>
          </p:cNvPr>
          <p:cNvSpPr>
            <a:spLocks noGrp="1"/>
          </p:cNvSpPr>
          <p:nvPr>
            <p:ph type="title"/>
          </p:nvPr>
        </p:nvSpPr>
        <p:spPr>
          <a:xfrm>
            <a:off x="762000" y="76200"/>
            <a:ext cx="2800350" cy="4930246"/>
          </a:xfrm>
        </p:spPr>
        <p:txBody>
          <a:bodyPr>
            <a:normAutofit/>
          </a:bodyPr>
          <a:lstStyle/>
          <a:p>
            <a:r>
              <a:rPr lang="en-US" sz="3000" dirty="0">
                <a:solidFill>
                  <a:schemeClr val="accent1"/>
                </a:solidFill>
                <a:latin typeface="Helvetica LT Std Black" panose="020B0904030502020204" pitchFamily="34" charset="0"/>
              </a:rPr>
              <a:t>Georgia Department of Education </a:t>
            </a:r>
          </a:p>
        </p:txBody>
      </p:sp>
      <p:sp>
        <p:nvSpPr>
          <p:cNvPr id="3" name="Content Placeholder 2">
            <a:extLst>
              <a:ext uri="{FF2B5EF4-FFF2-40B4-BE49-F238E27FC236}">
                <a16:creationId xmlns:a16="http://schemas.microsoft.com/office/drawing/2014/main" id="{ADD0764B-D566-4315-9587-C6900BC319C1}"/>
              </a:ext>
            </a:extLst>
          </p:cNvPr>
          <p:cNvSpPr>
            <a:spLocks noGrp="1"/>
          </p:cNvSpPr>
          <p:nvPr>
            <p:ph idx="1"/>
          </p:nvPr>
        </p:nvSpPr>
        <p:spPr>
          <a:xfrm>
            <a:off x="3276601" y="191527"/>
            <a:ext cx="5867399" cy="6034088"/>
          </a:xfrm>
        </p:spPr>
        <p:txBody>
          <a:bodyPr anchor="ctr">
            <a:noAutofit/>
          </a:bodyPr>
          <a:lstStyle/>
          <a:p>
            <a:r>
              <a:rPr lang="en-US" sz="1600" dirty="0">
                <a:latin typeface="Helvetica LT Std Black" panose="020B0904030502020204" pitchFamily="34" charset="0"/>
              </a:rPr>
              <a:t>Will align SEA initiatives and requirements as much as possible and support sub-grantees by provide guidance about alignments.</a:t>
            </a:r>
          </a:p>
          <a:p>
            <a:r>
              <a:rPr lang="en-US" sz="1600" dirty="0">
                <a:latin typeface="Helvetica LT Std Black" panose="020B0904030502020204" pitchFamily="34" charset="0"/>
              </a:rPr>
              <a:t>Will deliver a communications system provides real-time access updated online and face to face training as well as assessment windows and new resources both internal and developed by outside partners.</a:t>
            </a:r>
          </a:p>
          <a:p>
            <a:r>
              <a:rPr lang="en-US" sz="1600" dirty="0">
                <a:latin typeface="Helvetica LT Std Black" panose="020B0904030502020204" pitchFamily="34" charset="0"/>
              </a:rPr>
              <a:t>Will provide state data to support local efforts.</a:t>
            </a:r>
          </a:p>
          <a:p>
            <a:r>
              <a:rPr lang="en-US" sz="1600" dirty="0">
                <a:latin typeface="Helvetica LT Std Black" panose="020B0904030502020204" pitchFamily="34" charset="0"/>
              </a:rPr>
              <a:t>Will convene and facilitate teacher educators and literacy researchers to improve the network’s capacity and competence.</a:t>
            </a:r>
          </a:p>
          <a:p>
            <a:r>
              <a:rPr lang="en-US" sz="1600" dirty="0">
                <a:latin typeface="Helvetica LT Std Black" panose="020B0904030502020204" pitchFamily="34" charset="0"/>
              </a:rPr>
              <a:t>Will facilitate a comprehensive approach to professional learning that promotes evidence-based practices and involves alignments face-to-face statewide convenings, online learning, and on-site interactions among sub-grantee partnerships via professional learning communities and coaching.</a:t>
            </a:r>
          </a:p>
        </p:txBody>
      </p:sp>
      <p:sp>
        <p:nvSpPr>
          <p:cNvPr id="4" name="Slide Number Placeholder 3">
            <a:extLst>
              <a:ext uri="{FF2B5EF4-FFF2-40B4-BE49-F238E27FC236}">
                <a16:creationId xmlns:a16="http://schemas.microsoft.com/office/drawing/2014/main" id="{2F5254B9-D70A-4CED-AA32-E7C3D7E36D7C}"/>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27</a:t>
            </a:fld>
            <a:endParaRPr lang="en-US" sz="900">
              <a:solidFill>
                <a:schemeClr val="tx1">
                  <a:alpha val="80000"/>
                </a:schemeClr>
              </a:solidFill>
            </a:endParaRPr>
          </a:p>
        </p:txBody>
      </p:sp>
    </p:spTree>
    <p:extLst>
      <p:ext uri="{BB962C8B-B14F-4D97-AF65-F5344CB8AC3E}">
        <p14:creationId xmlns:p14="http://schemas.microsoft.com/office/powerpoint/2010/main" val="3989202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E24B-69F8-4151-80D8-FC655F00FAF7}"/>
              </a:ext>
            </a:extLst>
          </p:cNvPr>
          <p:cNvSpPr>
            <a:spLocks noGrp="1"/>
          </p:cNvSpPr>
          <p:nvPr>
            <p:ph type="title"/>
          </p:nvPr>
        </p:nvSpPr>
        <p:spPr>
          <a:xfrm>
            <a:off x="-381000" y="607638"/>
            <a:ext cx="9906000" cy="1249363"/>
          </a:xfrm>
        </p:spPr>
        <p:txBody>
          <a:bodyPr>
            <a:normAutofit/>
          </a:bodyPr>
          <a:lstStyle/>
          <a:p>
            <a:r>
              <a:rPr lang="en-US" b="0" dirty="0">
                <a:latin typeface="Helvetica LT Std Black" panose="020B0904030502020204" pitchFamily="34" charset="0"/>
              </a:rPr>
              <a:t>             Evidenced-Based Practices</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1032910810"/>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00DAB24-C76C-4AF7-846E-6BC9A9E491D0}"/>
              </a:ext>
            </a:extLst>
          </p:cNvPr>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28</a:t>
            </a:fld>
            <a:endParaRPr lang="en-US"/>
          </a:p>
        </p:txBody>
      </p:sp>
    </p:spTree>
    <p:extLst>
      <p:ext uri="{BB962C8B-B14F-4D97-AF65-F5344CB8AC3E}">
        <p14:creationId xmlns:p14="http://schemas.microsoft.com/office/powerpoint/2010/main" val="508974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2551-DB1F-404B-96AB-1524ECABAD93}"/>
              </a:ext>
            </a:extLst>
          </p:cNvPr>
          <p:cNvSpPr>
            <a:spLocks noGrp="1"/>
          </p:cNvSpPr>
          <p:nvPr>
            <p:ph type="title"/>
          </p:nvPr>
        </p:nvSpPr>
        <p:spPr>
          <a:xfrm>
            <a:off x="687372" y="763239"/>
            <a:ext cx="3429000" cy="2949046"/>
          </a:xfrm>
        </p:spPr>
        <p:txBody>
          <a:bodyPr>
            <a:normAutofit/>
          </a:bodyPr>
          <a:lstStyle/>
          <a:p>
            <a:pPr algn="r"/>
            <a:r>
              <a:rPr lang="en-US" sz="3400" b="0" dirty="0">
                <a:solidFill>
                  <a:schemeClr val="accent1"/>
                </a:solidFill>
                <a:latin typeface="Helvetica LT Std Black" panose="020B0904030502020204" pitchFamily="34" charset="0"/>
              </a:rPr>
              <a:t>Continuous Improvement Approach to Outcome Evaluation </a:t>
            </a:r>
          </a:p>
        </p:txBody>
      </p:sp>
      <p:sp>
        <p:nvSpPr>
          <p:cNvPr id="3" name="Content Placeholder 2">
            <a:extLst>
              <a:ext uri="{FF2B5EF4-FFF2-40B4-BE49-F238E27FC236}">
                <a16:creationId xmlns:a16="http://schemas.microsoft.com/office/drawing/2014/main" id="{689D220E-9352-40D5-85D4-6E52F383F12D}"/>
              </a:ext>
            </a:extLst>
          </p:cNvPr>
          <p:cNvSpPr>
            <a:spLocks noGrp="1"/>
          </p:cNvSpPr>
          <p:nvPr>
            <p:ph idx="1"/>
          </p:nvPr>
        </p:nvSpPr>
        <p:spPr>
          <a:xfrm>
            <a:off x="4918075" y="1447800"/>
            <a:ext cx="3638550" cy="2388923"/>
          </a:xfrm>
        </p:spPr>
        <p:txBody>
          <a:bodyPr anchor="ctr">
            <a:normAutofit/>
          </a:bodyPr>
          <a:lstStyle/>
          <a:p>
            <a:endParaRPr lang="en-US" sz="2100" dirty="0">
              <a:latin typeface="Helvetica LT Std Black" panose="020B0904030502020204" pitchFamily="34" charset="0"/>
            </a:endParaRPr>
          </a:p>
          <a:p>
            <a:r>
              <a:rPr lang="en-US" sz="2100" dirty="0">
                <a:latin typeface="Helvetica LT Std Black" panose="020B0904030502020204" pitchFamily="34" charset="0"/>
              </a:rPr>
              <a:t>(a) documenting positive practices and</a:t>
            </a:r>
          </a:p>
          <a:p>
            <a:r>
              <a:rPr lang="en-US" sz="2100" dirty="0">
                <a:latin typeface="Helvetica LT Std Black" panose="020B0904030502020204" pitchFamily="34" charset="0"/>
              </a:rPr>
              <a:t>(b) gauging the overall the impact of the L4GA 2019 project.</a:t>
            </a:r>
          </a:p>
          <a:p>
            <a:pPr marL="1350934" lvl="3" indent="0">
              <a:buNone/>
            </a:pPr>
            <a:endParaRPr lang="en-US" sz="2100" dirty="0">
              <a:latin typeface="Helvetica LT Std Black" panose="020B0904030502020204" pitchFamily="34" charset="0"/>
            </a:endParaRPr>
          </a:p>
          <a:p>
            <a:pPr marL="1350934" lvl="3" indent="0">
              <a:buNone/>
            </a:pPr>
            <a:endParaRPr lang="en-US" sz="2100" dirty="0">
              <a:latin typeface="Helvetica LT Std Black" panose="020B0904030502020204" pitchFamily="34" charset="0"/>
            </a:endParaRPr>
          </a:p>
          <a:p>
            <a:pPr marL="1350934" lvl="3" indent="0">
              <a:buNone/>
            </a:pPr>
            <a:endParaRPr lang="en-US" sz="2100" dirty="0">
              <a:latin typeface="Helvetica LT Std Black" panose="020B0904030502020204" pitchFamily="34" charset="0"/>
            </a:endParaRPr>
          </a:p>
          <a:p>
            <a:pPr lvl="3"/>
            <a:endParaRPr lang="en-US" sz="2100" dirty="0">
              <a:latin typeface="Helvetica LT Std Black" panose="020B0904030502020204" pitchFamily="34" charset="0"/>
            </a:endParaRPr>
          </a:p>
          <a:p>
            <a:pPr lvl="3"/>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D54FB389-3394-4021-A3B0-F8A8955A897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29</a:t>
            </a:fld>
            <a:endParaRPr lang="en-US" sz="900">
              <a:solidFill>
                <a:schemeClr val="tx1">
                  <a:alpha val="80000"/>
                </a:schemeClr>
              </a:solidFill>
            </a:endParaRPr>
          </a:p>
        </p:txBody>
      </p:sp>
      <p:pic>
        <p:nvPicPr>
          <p:cNvPr id="5" name="Picture 4" descr="A picture containing device&#10;&#10;Description automatically generated">
            <a:extLst>
              <a:ext uri="{FF2B5EF4-FFF2-40B4-BE49-F238E27FC236}">
                <a16:creationId xmlns:a16="http://schemas.microsoft.com/office/drawing/2014/main" id="{475FC453-D110-4F49-832F-8D43EC4AC3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3890964"/>
            <a:ext cx="2277966" cy="2143124"/>
          </a:xfrm>
          <a:prstGeom prst="rect">
            <a:avLst/>
          </a:prstGeom>
        </p:spPr>
      </p:pic>
    </p:spTree>
    <p:extLst>
      <p:ext uri="{BB962C8B-B14F-4D97-AF65-F5344CB8AC3E}">
        <p14:creationId xmlns:p14="http://schemas.microsoft.com/office/powerpoint/2010/main" val="395762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963877"/>
            <a:ext cx="3562350" cy="4930246"/>
          </a:xfrm>
        </p:spPr>
        <p:txBody>
          <a:bodyPr>
            <a:normAutofit/>
          </a:bodyPr>
          <a:lstStyle/>
          <a:p>
            <a:pPr algn="r"/>
            <a:r>
              <a:rPr lang="en-US" sz="3400" dirty="0">
                <a:solidFill>
                  <a:schemeClr val="accent1"/>
                </a:solidFill>
                <a:latin typeface="Helvetica LT Std Black" panose="020B0904030502020204" pitchFamily="34" charset="0"/>
              </a:rPr>
              <a:t>Title 1, </a:t>
            </a:r>
            <a:r>
              <a:rPr lang="en-US" sz="3400" u="sng" dirty="0">
                <a:solidFill>
                  <a:schemeClr val="accent1"/>
                </a:solidFill>
                <a:latin typeface="Helvetica LT Std Black" panose="020B0904030502020204" pitchFamily="34" charset="0"/>
              </a:rPr>
              <a:t>Part E</a:t>
            </a:r>
            <a:r>
              <a:rPr lang="en-US" sz="3400" dirty="0">
                <a:solidFill>
                  <a:schemeClr val="accent1"/>
                </a:solidFill>
                <a:latin typeface="Helvetica LT Std Black" panose="020B0904030502020204" pitchFamily="34" charset="0"/>
              </a:rPr>
              <a:t> Elementary and Secondary Education Act of 1965 </a:t>
            </a:r>
          </a:p>
        </p:txBody>
      </p:sp>
      <p:sp>
        <p:nvSpPr>
          <p:cNvPr id="3" name="Content Placeholder 2"/>
          <p:cNvSpPr>
            <a:spLocks noGrp="1"/>
          </p:cNvSpPr>
          <p:nvPr>
            <p:ph idx="1"/>
          </p:nvPr>
        </p:nvSpPr>
        <p:spPr>
          <a:xfrm>
            <a:off x="4419600" y="2133600"/>
            <a:ext cx="3886200" cy="1981201"/>
          </a:xfrm>
        </p:spPr>
        <p:txBody>
          <a:bodyPr anchor="ctr">
            <a:normAutofit/>
          </a:bodyPr>
          <a:lstStyle/>
          <a:p>
            <a:endParaRPr lang="en-US" sz="2100" dirty="0">
              <a:latin typeface="Helvetica LT Std Black" panose="020B0904030502020204" pitchFamily="34" charset="0"/>
            </a:endParaRPr>
          </a:p>
          <a:p>
            <a:r>
              <a:rPr lang="en-US" sz="2100" dirty="0">
                <a:latin typeface="Helvetica LT Std Black" panose="020B0904030502020204" pitchFamily="34" charset="0"/>
              </a:rPr>
              <a:t>L4GA 2019 is </a:t>
            </a:r>
            <a:r>
              <a:rPr lang="en-US" sz="2100" u="sng" dirty="0">
                <a:latin typeface="Helvetica LT Std Black" panose="020B0904030502020204" pitchFamily="34" charset="0"/>
              </a:rPr>
              <a:t>subject</a:t>
            </a:r>
            <a:r>
              <a:rPr lang="en-US" sz="2100" dirty="0">
                <a:latin typeface="Helvetica LT Std Black" panose="020B0904030502020204" pitchFamily="34" charset="0"/>
              </a:rPr>
              <a:t> to the “supplement-not-supplant” provisions as in other Title 1 programs.  </a:t>
            </a:r>
          </a:p>
        </p:txBody>
      </p:sp>
      <p:sp>
        <p:nvSpPr>
          <p:cNvPr id="4" name="Slide Number Placeholder 3"/>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3</a:t>
            </a:fld>
            <a:endParaRPr lang="en-US" sz="900">
              <a:solidFill>
                <a:schemeClr val="tx1">
                  <a:alpha val="80000"/>
                </a:schemeClr>
              </a:solidFill>
            </a:endParaRPr>
          </a:p>
        </p:txBody>
      </p:sp>
    </p:spTree>
    <p:extLst>
      <p:ext uri="{BB962C8B-B14F-4D97-AF65-F5344CB8AC3E}">
        <p14:creationId xmlns:p14="http://schemas.microsoft.com/office/powerpoint/2010/main" val="4240183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9D220E-9352-40D5-85D4-6E52F383F12D}"/>
              </a:ext>
            </a:extLst>
          </p:cNvPr>
          <p:cNvSpPr>
            <a:spLocks noGrp="1"/>
          </p:cNvSpPr>
          <p:nvPr>
            <p:ph idx="1"/>
          </p:nvPr>
        </p:nvSpPr>
        <p:spPr>
          <a:xfrm>
            <a:off x="2602838" y="1752600"/>
            <a:ext cx="6620249" cy="3886200"/>
          </a:xfrm>
        </p:spPr>
        <p:txBody>
          <a:bodyPr anchor="ctr">
            <a:normAutofit/>
          </a:bodyPr>
          <a:lstStyle/>
          <a:p>
            <a:pPr marL="0" indent="0" algn="ctr">
              <a:buNone/>
            </a:pPr>
            <a:r>
              <a:rPr lang="en-US" sz="2100" dirty="0">
                <a:latin typeface="Helvetica LT Std Black" panose="020B0904030502020204" pitchFamily="34" charset="0"/>
              </a:rPr>
              <a:t>     </a:t>
            </a:r>
            <a:r>
              <a:rPr lang="en-US" sz="2000" dirty="0">
                <a:latin typeface="Helvetica LT Std Black" panose="020B0904030502020204" pitchFamily="34" charset="0"/>
              </a:rPr>
              <a:t>Two evaluation teams:</a:t>
            </a:r>
          </a:p>
          <a:p>
            <a:pPr marL="450311" lvl="1" indent="0" algn="ctr">
              <a:buNone/>
            </a:pPr>
            <a:r>
              <a:rPr lang="en-US" sz="2000" dirty="0">
                <a:latin typeface="Helvetica LT Std Black" panose="020B0904030502020204" pitchFamily="34" charset="0"/>
              </a:rPr>
              <a:t>Dr. Gary Bingham and </a:t>
            </a:r>
          </a:p>
          <a:p>
            <a:pPr marL="450311" lvl="1" indent="0" algn="ctr">
              <a:buNone/>
            </a:pPr>
            <a:r>
              <a:rPr lang="en-US" sz="2000" dirty="0">
                <a:latin typeface="Helvetica LT Std Black" panose="020B0904030502020204" pitchFamily="34" charset="0"/>
              </a:rPr>
              <a:t>Dr. Rihana Mason</a:t>
            </a:r>
          </a:p>
          <a:p>
            <a:pPr marL="450311" lvl="1" indent="0" algn="ctr">
              <a:buNone/>
            </a:pPr>
            <a:r>
              <a:rPr lang="en-US" sz="2000" dirty="0">
                <a:latin typeface="Helvetica LT Std Black" panose="020B0904030502020204" pitchFamily="34" charset="0"/>
              </a:rPr>
              <a:t>	Georgia State University</a:t>
            </a:r>
          </a:p>
          <a:p>
            <a:pPr marL="450311" lvl="1" indent="0" algn="ctr">
              <a:buNone/>
            </a:pPr>
            <a:endParaRPr lang="en-US" sz="2000" dirty="0">
              <a:latin typeface="Helvetica LT Std Black" panose="020B0904030502020204" pitchFamily="34" charset="0"/>
            </a:endParaRPr>
          </a:p>
          <a:p>
            <a:pPr marL="450311" lvl="1" indent="0" algn="ctr">
              <a:buNone/>
            </a:pPr>
            <a:r>
              <a:rPr lang="en-US" sz="2000" dirty="0">
                <a:latin typeface="Helvetica LT Std Black" panose="020B0904030502020204" pitchFamily="34" charset="0"/>
              </a:rPr>
              <a:t>Dr.  Lizanne DeStefano and </a:t>
            </a:r>
          </a:p>
          <a:p>
            <a:pPr marL="450311" lvl="1" indent="0" algn="ctr">
              <a:buNone/>
            </a:pPr>
            <a:r>
              <a:rPr lang="en-US" sz="2000" dirty="0">
                <a:latin typeface="Helvetica LT Std Black" panose="020B0904030502020204" pitchFamily="34" charset="0"/>
              </a:rPr>
              <a:t>Dr. Meltem Alemdar </a:t>
            </a:r>
          </a:p>
          <a:p>
            <a:pPr marL="450311" lvl="1" indent="0" algn="ctr">
              <a:buNone/>
            </a:pPr>
            <a:r>
              <a:rPr lang="en-US" sz="2000" dirty="0">
                <a:latin typeface="Helvetica LT Std Black" panose="020B0904030502020204" pitchFamily="34" charset="0"/>
              </a:rPr>
              <a:t>	Georgia Institute of Technology</a:t>
            </a:r>
            <a:endParaRPr lang="en-US" sz="2100" dirty="0">
              <a:latin typeface="Helvetica LT Std Black" panose="020B0904030502020204" pitchFamily="34" charset="0"/>
            </a:endParaRPr>
          </a:p>
          <a:p>
            <a:pPr lvl="3" algn="ctr"/>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D54FB389-3394-4021-A3B0-F8A8955A897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30</a:t>
            </a:fld>
            <a:endParaRPr lang="en-US" sz="900">
              <a:solidFill>
                <a:schemeClr val="tx1">
                  <a:alpha val="80000"/>
                </a:schemeClr>
              </a:solidFill>
            </a:endParaRPr>
          </a:p>
        </p:txBody>
      </p:sp>
      <p:sp>
        <p:nvSpPr>
          <p:cNvPr id="7" name="Title 1">
            <a:extLst>
              <a:ext uri="{FF2B5EF4-FFF2-40B4-BE49-F238E27FC236}">
                <a16:creationId xmlns:a16="http://schemas.microsoft.com/office/drawing/2014/main" id="{68618E38-9BB6-4C2F-A725-39724039C9CF}"/>
              </a:ext>
            </a:extLst>
          </p:cNvPr>
          <p:cNvSpPr>
            <a:spLocks noGrp="1"/>
          </p:cNvSpPr>
          <p:nvPr>
            <p:ph type="title"/>
          </p:nvPr>
        </p:nvSpPr>
        <p:spPr>
          <a:xfrm>
            <a:off x="762000" y="348893"/>
            <a:ext cx="3429000" cy="3568965"/>
          </a:xfrm>
        </p:spPr>
        <p:txBody>
          <a:bodyPr>
            <a:normAutofit/>
          </a:bodyPr>
          <a:lstStyle/>
          <a:p>
            <a:pPr algn="r"/>
            <a:r>
              <a:rPr lang="en-US" sz="3400" b="0" dirty="0">
                <a:solidFill>
                  <a:schemeClr val="accent1"/>
                </a:solidFill>
                <a:latin typeface="Helvetica LT Std Black" panose="020B0904030502020204" pitchFamily="34" charset="0"/>
              </a:rPr>
              <a:t>Continuous Improvement Approach to Outcome Evaluation </a:t>
            </a:r>
          </a:p>
        </p:txBody>
      </p:sp>
      <p:pic>
        <p:nvPicPr>
          <p:cNvPr id="9" name="Picture 8" descr="A picture containing device&#10;&#10;Description automatically generated">
            <a:extLst>
              <a:ext uri="{FF2B5EF4-FFF2-40B4-BE49-F238E27FC236}">
                <a16:creationId xmlns:a16="http://schemas.microsoft.com/office/drawing/2014/main" id="{7AA1EDA3-2CC5-45F1-A9CA-11BD58543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3917858"/>
            <a:ext cx="2277966" cy="2143124"/>
          </a:xfrm>
          <a:prstGeom prst="rect">
            <a:avLst/>
          </a:prstGeom>
        </p:spPr>
      </p:pic>
    </p:spTree>
    <p:extLst>
      <p:ext uri="{BB962C8B-B14F-4D97-AF65-F5344CB8AC3E}">
        <p14:creationId xmlns:p14="http://schemas.microsoft.com/office/powerpoint/2010/main" val="636138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838200"/>
            <a:ext cx="3581400" cy="4930246"/>
          </a:xfrm>
        </p:spPr>
        <p:txBody>
          <a:bodyPr>
            <a:normAutofit/>
          </a:bodyPr>
          <a:lstStyle/>
          <a:p>
            <a:pPr eaLnBrk="1" hangingPunct="1"/>
            <a:r>
              <a:rPr lang="en-US" sz="3200" b="0" dirty="0">
                <a:solidFill>
                  <a:schemeClr val="accent1"/>
                </a:solidFill>
                <a:latin typeface="Helvetica LT Std Black" panose="020B0904030502020204" pitchFamily="34" charset="0"/>
              </a:rPr>
              <a:t>Assessments for B-5</a:t>
            </a:r>
          </a:p>
        </p:txBody>
      </p:sp>
      <p:sp>
        <p:nvSpPr>
          <p:cNvPr id="26627" name="Content Placeholder 2"/>
          <p:cNvSpPr>
            <a:spLocks noGrp="1"/>
          </p:cNvSpPr>
          <p:nvPr>
            <p:ph idx="1"/>
          </p:nvPr>
        </p:nvSpPr>
        <p:spPr>
          <a:xfrm>
            <a:off x="4125912" y="2057400"/>
            <a:ext cx="4724400" cy="3159896"/>
          </a:xfrm>
        </p:spPr>
        <p:txBody>
          <a:bodyPr anchor="ctr">
            <a:normAutofit/>
          </a:bodyPr>
          <a:lstStyle/>
          <a:p>
            <a:pPr marL="0" indent="0" eaLnBrk="1" hangingPunct="1">
              <a:buNone/>
            </a:pPr>
            <a:endParaRPr lang="en-US" sz="2100" dirty="0">
              <a:latin typeface="Helvetica LT Std Black" panose="020B0904030502020204" pitchFamily="34" charset="0"/>
            </a:endParaRPr>
          </a:p>
          <a:p>
            <a:pPr eaLnBrk="1" hangingPunct="1"/>
            <a:r>
              <a:rPr lang="en-US" sz="2100" dirty="0">
                <a:latin typeface="Helvetica LT Std Black" panose="020B0904030502020204" pitchFamily="34" charset="0"/>
              </a:rPr>
              <a:t>PALS (3x/</a:t>
            </a:r>
            <a:r>
              <a:rPr lang="en-US" sz="2100" dirty="0" err="1">
                <a:latin typeface="Helvetica LT Std Black" panose="020B0904030502020204" pitchFamily="34" charset="0"/>
              </a:rPr>
              <a:t>yr</a:t>
            </a:r>
            <a:r>
              <a:rPr lang="en-US" sz="2100" dirty="0">
                <a:latin typeface="Helvetica LT Std Black" panose="020B0904030502020204" pitchFamily="34" charset="0"/>
              </a:rPr>
              <a:t>) (Illuminate ED)</a:t>
            </a:r>
          </a:p>
          <a:p>
            <a:pPr eaLnBrk="1" hangingPunct="1"/>
            <a:r>
              <a:rPr lang="en-US" sz="2100" dirty="0">
                <a:highlight>
                  <a:srgbClr val="FFFF00"/>
                </a:highlight>
                <a:latin typeface="Helvetica LT Std Black" panose="020B0904030502020204" pitchFamily="34" charset="0"/>
              </a:rPr>
              <a:t>PPVT 4 (2x/</a:t>
            </a:r>
            <a:r>
              <a:rPr lang="en-US" sz="2100" dirty="0" err="1">
                <a:highlight>
                  <a:srgbClr val="FFFF00"/>
                </a:highlight>
                <a:latin typeface="Helvetica LT Std Black" panose="020B0904030502020204" pitchFamily="34" charset="0"/>
              </a:rPr>
              <a:t>yr</a:t>
            </a:r>
            <a:r>
              <a:rPr lang="en-US" sz="2100" dirty="0">
                <a:latin typeface="Helvetica LT Std Black" panose="020B0904030502020204" pitchFamily="34" charset="0"/>
              </a:rPr>
              <a:t>) (Pearson)</a:t>
            </a:r>
          </a:p>
          <a:p>
            <a:pPr eaLnBrk="1" hangingPunct="1"/>
            <a:r>
              <a:rPr lang="en-US" sz="2100" dirty="0">
                <a:latin typeface="Helvetica LT Std Black" panose="020B0904030502020204" pitchFamily="34" charset="0"/>
              </a:rPr>
              <a:t>Work Sampling Online (BFTS)</a:t>
            </a:r>
          </a:p>
          <a:p>
            <a:r>
              <a:rPr lang="en-US" sz="2100" dirty="0" err="1">
                <a:latin typeface="Helvetica LT Std Black" panose="020B0904030502020204" pitchFamily="34" charset="0"/>
              </a:rPr>
              <a:t>GKids</a:t>
            </a:r>
            <a:r>
              <a:rPr lang="en-US" sz="2100" dirty="0">
                <a:latin typeface="Helvetica LT Std Black" panose="020B0904030502020204" pitchFamily="34" charset="0"/>
              </a:rPr>
              <a:t>/ Readiness Check &amp; </a:t>
            </a:r>
            <a:r>
              <a:rPr lang="en-US" sz="2100" dirty="0" err="1">
                <a:latin typeface="Helvetica LT Std Black" panose="020B0904030502020204" pitchFamily="34" charset="0"/>
              </a:rPr>
              <a:t>Gkids</a:t>
            </a:r>
            <a:r>
              <a:rPr lang="en-US" sz="2100" dirty="0">
                <a:latin typeface="Helvetica LT Std Black" panose="020B0904030502020204" pitchFamily="34" charset="0"/>
              </a:rPr>
              <a:t> Performance-Based Assessment</a:t>
            </a:r>
          </a:p>
          <a:p>
            <a:pPr eaLnBrk="1" hangingPunct="1"/>
            <a:endParaRPr lang="en-US" sz="2100" dirty="0">
              <a:latin typeface="Helvetica LT Std Black" panose="020B0904030502020204" pitchFamily="34" charset="0"/>
            </a:endParaRPr>
          </a:p>
          <a:p>
            <a:pPr marL="0" indent="0" eaLnBrk="1" hangingPunct="1">
              <a:buNone/>
            </a:pPr>
            <a:endParaRPr lang="en-US" sz="2100" dirty="0">
              <a:latin typeface="Helvetica LT Std Black" panose="020B0904030502020204" pitchFamily="34" charset="0"/>
            </a:endParaRPr>
          </a:p>
        </p:txBody>
      </p:sp>
      <p:sp>
        <p:nvSpPr>
          <p:cNvPr id="10245" name="Slide Number Placeholder 4"/>
          <p:cNvSpPr>
            <a:spLocks noGrp="1"/>
          </p:cNvSpPr>
          <p:nvPr>
            <p:ph type="sldNum" sz="quarter" idx="4294967295"/>
          </p:nvPr>
        </p:nvSpPr>
        <p:spPr bwMode="auto">
          <a:xfrm>
            <a:off x="8556625" y="6034088"/>
            <a:ext cx="587375" cy="365125"/>
          </a:xfrm>
        </p:spPr>
        <p:txBody>
          <a:bodyPr numCol="1" anchorCtr="0" compatLnSpc="1">
            <a:prstTxWarp prst="textNoShape">
              <a:avLst/>
            </a:prstTxWarp>
            <a:normAutofit/>
          </a:bodyPr>
          <a:lstStyle/>
          <a:p>
            <a:pPr fontAlgn="base">
              <a:spcBef>
                <a:spcPct val="0"/>
              </a:spcBef>
              <a:spcAft>
                <a:spcPts val="600"/>
              </a:spcAft>
              <a:defRPr/>
            </a:pPr>
            <a:fld id="{2E22907C-BCF2-4E46-AB82-D68FB35019A8}" type="slidenum">
              <a:rPr lang="en-US" sz="900">
                <a:solidFill>
                  <a:schemeClr val="tx1">
                    <a:alpha val="80000"/>
                  </a:schemeClr>
                </a:solidFill>
              </a:rPr>
              <a:pPr fontAlgn="base">
                <a:spcBef>
                  <a:spcPct val="0"/>
                </a:spcBef>
                <a:spcAft>
                  <a:spcPts val="600"/>
                </a:spcAft>
                <a:defRPr/>
              </a:pPr>
              <a:t>31</a:t>
            </a:fld>
            <a:endParaRPr lang="en-US" sz="900">
              <a:solidFill>
                <a:schemeClr val="tx1">
                  <a:alpha val="8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38200" y="457200"/>
            <a:ext cx="3311526" cy="5235046"/>
          </a:xfrm>
        </p:spPr>
        <p:txBody>
          <a:bodyPr>
            <a:normAutofit/>
          </a:bodyPr>
          <a:lstStyle/>
          <a:p>
            <a:pPr eaLnBrk="1" hangingPunct="1"/>
            <a:r>
              <a:rPr lang="en-US" sz="3200" dirty="0">
                <a:solidFill>
                  <a:schemeClr val="accent1"/>
                </a:solidFill>
                <a:latin typeface="Helvetica LT Std Black" panose="020B0904030502020204" pitchFamily="34" charset="0"/>
              </a:rPr>
              <a:t>Assessments for K-5</a:t>
            </a:r>
          </a:p>
        </p:txBody>
      </p:sp>
      <p:sp>
        <p:nvSpPr>
          <p:cNvPr id="26627" name="Content Placeholder 2"/>
          <p:cNvSpPr>
            <a:spLocks noGrp="1"/>
          </p:cNvSpPr>
          <p:nvPr>
            <p:ph idx="1"/>
          </p:nvPr>
        </p:nvSpPr>
        <p:spPr>
          <a:xfrm>
            <a:off x="4191000" y="304800"/>
            <a:ext cx="4324351" cy="5905854"/>
          </a:xfrm>
        </p:spPr>
        <p:txBody>
          <a:bodyPr anchor="ctr">
            <a:normAutofit/>
          </a:bodyPr>
          <a:lstStyle/>
          <a:p>
            <a:r>
              <a:rPr lang="en-US" sz="2000" dirty="0">
                <a:latin typeface="Helvetica LT Std Black" panose="020B0904030502020204" pitchFamily="34" charset="0"/>
              </a:rPr>
              <a:t>DIBELS-Next (</a:t>
            </a:r>
            <a:r>
              <a:rPr lang="en-US" sz="2000" dirty="0" err="1">
                <a:latin typeface="Helvetica LT Std Black" panose="020B0904030502020204" pitchFamily="34" charset="0"/>
              </a:rPr>
              <a:t>Acadience</a:t>
            </a:r>
            <a:r>
              <a:rPr lang="en-US" sz="2000" dirty="0">
                <a:latin typeface="Helvetica LT Std Black" panose="020B0904030502020204" pitchFamily="34" charset="0"/>
              </a:rPr>
              <a:t>) (3x/</a:t>
            </a:r>
            <a:r>
              <a:rPr lang="en-US" sz="2000" dirty="0" err="1">
                <a:latin typeface="Helvetica LT Std Black" panose="020B0904030502020204" pitchFamily="34" charset="0"/>
              </a:rPr>
              <a:t>yr</a:t>
            </a:r>
            <a:r>
              <a:rPr lang="en-US" sz="2000" dirty="0">
                <a:latin typeface="Helvetica LT Std Black" panose="020B0904030502020204" pitchFamily="34" charset="0"/>
              </a:rPr>
              <a:t>) </a:t>
            </a:r>
          </a:p>
          <a:p>
            <a:pPr lvl="1"/>
            <a:r>
              <a:rPr lang="en-US" sz="1600" dirty="0">
                <a:latin typeface="Helvetica LT Std Black" panose="020B0904030502020204" pitchFamily="34" charset="0"/>
              </a:rPr>
              <a:t>Screener/Progress Monitoring</a:t>
            </a:r>
          </a:p>
          <a:p>
            <a:pPr lvl="1"/>
            <a:r>
              <a:rPr lang="en-US" sz="1600" dirty="0">
                <a:latin typeface="Helvetica LT Std Black" panose="020B0904030502020204" pitchFamily="34" charset="0"/>
              </a:rPr>
              <a:t>K = Composite</a:t>
            </a:r>
          </a:p>
          <a:p>
            <a:pPr lvl="1"/>
            <a:r>
              <a:rPr lang="en-US" sz="1600" dirty="0">
                <a:latin typeface="Helvetica LT Std Black" panose="020B0904030502020204" pitchFamily="34" charset="0"/>
              </a:rPr>
              <a:t>1st = Nonsense Word, Oral Reading Fluency</a:t>
            </a:r>
          </a:p>
          <a:p>
            <a:pPr lvl="1"/>
            <a:r>
              <a:rPr lang="en-US" sz="1600" dirty="0">
                <a:latin typeface="Helvetica LT Std Black" panose="020B0904030502020204" pitchFamily="34" charset="0"/>
              </a:rPr>
              <a:t>2nd - 3rd = Oral Reading Fluency</a:t>
            </a:r>
          </a:p>
          <a:p>
            <a:r>
              <a:rPr lang="en-US" sz="2000" dirty="0">
                <a:latin typeface="Helvetica LT Std Black" panose="020B0904030502020204" pitchFamily="34" charset="0"/>
              </a:rPr>
              <a:t>Houghton Mifflin Harcourt Reading Inventory (RI) (3x/</a:t>
            </a:r>
            <a:r>
              <a:rPr lang="en-US" sz="2000" dirty="0" err="1">
                <a:latin typeface="Helvetica LT Std Black" panose="020B0904030502020204" pitchFamily="34" charset="0"/>
              </a:rPr>
              <a:t>yr</a:t>
            </a:r>
            <a:r>
              <a:rPr lang="en-US" sz="2000" dirty="0">
                <a:latin typeface="Helvetica LT Std Black" panose="020B0904030502020204" pitchFamily="34" charset="0"/>
              </a:rPr>
              <a:t>)</a:t>
            </a:r>
          </a:p>
          <a:p>
            <a:pPr lvl="1"/>
            <a:r>
              <a:rPr lang="en-US" sz="1600" dirty="0">
                <a:latin typeface="Helvetica LT Std Black" panose="020B0904030502020204" pitchFamily="34" charset="0"/>
              </a:rPr>
              <a:t>Screener 3rd – 11th </a:t>
            </a:r>
          </a:p>
          <a:p>
            <a:pPr lvl="1"/>
            <a:r>
              <a:rPr lang="en-US" sz="1600" dirty="0">
                <a:latin typeface="Helvetica LT Std Black" panose="020B0904030502020204" pitchFamily="34" charset="0"/>
              </a:rPr>
              <a:t>Comprehension</a:t>
            </a:r>
          </a:p>
        </p:txBody>
      </p:sp>
      <p:sp>
        <p:nvSpPr>
          <p:cNvPr id="10245" name="Slide Number Placeholder 4"/>
          <p:cNvSpPr>
            <a:spLocks noGrp="1"/>
          </p:cNvSpPr>
          <p:nvPr>
            <p:ph type="sldNum" sz="quarter" idx="4294967295"/>
          </p:nvPr>
        </p:nvSpPr>
        <p:spPr bwMode="auto">
          <a:xfrm>
            <a:off x="8556625" y="6034088"/>
            <a:ext cx="587375" cy="365125"/>
          </a:xfrm>
        </p:spPr>
        <p:txBody>
          <a:bodyPr numCol="1" anchorCtr="0" compatLnSpc="1">
            <a:prstTxWarp prst="textNoShape">
              <a:avLst/>
            </a:prstTxWarp>
            <a:normAutofit/>
          </a:bodyPr>
          <a:lstStyle/>
          <a:p>
            <a:pPr fontAlgn="base">
              <a:spcBef>
                <a:spcPct val="0"/>
              </a:spcBef>
              <a:spcAft>
                <a:spcPts val="600"/>
              </a:spcAft>
              <a:defRPr/>
            </a:pPr>
            <a:fld id="{2E22907C-BCF2-4E46-AB82-D68FB35019A8}" type="slidenum">
              <a:rPr lang="en-US" sz="900">
                <a:solidFill>
                  <a:schemeClr val="tx1">
                    <a:alpha val="80000"/>
                  </a:schemeClr>
                </a:solidFill>
              </a:rPr>
              <a:pPr fontAlgn="base">
                <a:spcBef>
                  <a:spcPct val="0"/>
                </a:spcBef>
                <a:spcAft>
                  <a:spcPts val="600"/>
                </a:spcAft>
                <a:defRPr/>
              </a:pPr>
              <a:t>32</a:t>
            </a:fld>
            <a:endParaRPr lang="en-US" sz="900">
              <a:solidFill>
                <a:schemeClr val="tx1">
                  <a:alpha val="80000"/>
                </a:schemeClr>
              </a:solidFill>
            </a:endParaRPr>
          </a:p>
        </p:txBody>
      </p:sp>
    </p:spTree>
    <p:extLst>
      <p:ext uri="{BB962C8B-B14F-4D97-AF65-F5344CB8AC3E}">
        <p14:creationId xmlns:p14="http://schemas.microsoft.com/office/powerpoint/2010/main" val="2617643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0" y="762000"/>
            <a:ext cx="3352800" cy="4930246"/>
          </a:xfrm>
        </p:spPr>
        <p:txBody>
          <a:bodyPr>
            <a:normAutofit/>
          </a:bodyPr>
          <a:lstStyle/>
          <a:p>
            <a:pPr eaLnBrk="1" hangingPunct="1"/>
            <a:r>
              <a:rPr lang="en-US" sz="3400" dirty="0">
                <a:solidFill>
                  <a:schemeClr val="accent1"/>
                </a:solidFill>
                <a:latin typeface="Helvetica LT Std Black" panose="020B0904030502020204" pitchFamily="34" charset="0"/>
              </a:rPr>
              <a:t>Assessments for 6-11</a:t>
            </a:r>
          </a:p>
        </p:txBody>
      </p:sp>
      <p:sp>
        <p:nvSpPr>
          <p:cNvPr id="26627" name="Content Placeholder 2"/>
          <p:cNvSpPr>
            <a:spLocks noGrp="1"/>
          </p:cNvSpPr>
          <p:nvPr>
            <p:ph idx="1"/>
          </p:nvPr>
        </p:nvSpPr>
        <p:spPr>
          <a:xfrm>
            <a:off x="4267200" y="429964"/>
            <a:ext cx="4876800" cy="5257800"/>
          </a:xfrm>
        </p:spPr>
        <p:txBody>
          <a:bodyPr anchor="ctr">
            <a:normAutofit/>
          </a:bodyPr>
          <a:lstStyle/>
          <a:p>
            <a:endParaRPr lang="en-US" dirty="0">
              <a:latin typeface="Helvetica LT Std Black" panose="020B0904030502020204" pitchFamily="34" charset="0"/>
            </a:endParaRPr>
          </a:p>
          <a:p>
            <a:r>
              <a:rPr lang="en-US" dirty="0">
                <a:latin typeface="Helvetica LT Std Black" panose="020B0904030502020204" pitchFamily="34" charset="0"/>
              </a:rPr>
              <a:t>Houghton Mifflin Harcourt Reading Inventory  (RI) (3x/</a:t>
            </a:r>
            <a:r>
              <a:rPr lang="en-US" dirty="0" err="1">
                <a:latin typeface="Helvetica LT Std Black" panose="020B0904030502020204" pitchFamily="34" charset="0"/>
              </a:rPr>
              <a:t>yr</a:t>
            </a:r>
            <a:r>
              <a:rPr lang="en-US" dirty="0">
                <a:latin typeface="Helvetica LT Std Black" panose="020B0904030502020204" pitchFamily="34" charset="0"/>
              </a:rPr>
              <a:t>)</a:t>
            </a:r>
          </a:p>
          <a:p>
            <a:pPr lvl="1"/>
            <a:r>
              <a:rPr lang="en-US" dirty="0">
                <a:latin typeface="Helvetica LT Std Black" panose="020B0904030502020204" pitchFamily="34" charset="0"/>
              </a:rPr>
              <a:t>Screener 3rd – 11th </a:t>
            </a:r>
          </a:p>
          <a:p>
            <a:pPr lvl="1"/>
            <a:r>
              <a:rPr lang="en-US" dirty="0">
                <a:latin typeface="Helvetica LT Std Black" panose="020B0904030502020204" pitchFamily="34" charset="0"/>
              </a:rPr>
              <a:t>Comprehension</a:t>
            </a:r>
          </a:p>
        </p:txBody>
      </p:sp>
      <p:sp>
        <p:nvSpPr>
          <p:cNvPr id="10245" name="Slide Number Placeholder 4"/>
          <p:cNvSpPr>
            <a:spLocks noGrp="1"/>
          </p:cNvSpPr>
          <p:nvPr>
            <p:ph type="sldNum" sz="quarter" idx="4294967295"/>
          </p:nvPr>
        </p:nvSpPr>
        <p:spPr bwMode="auto">
          <a:xfrm>
            <a:off x="8556625" y="6034088"/>
            <a:ext cx="587375" cy="365125"/>
          </a:xfrm>
        </p:spPr>
        <p:txBody>
          <a:bodyPr numCol="1" anchorCtr="0" compatLnSpc="1">
            <a:prstTxWarp prst="textNoShape">
              <a:avLst/>
            </a:prstTxWarp>
            <a:normAutofit/>
          </a:bodyPr>
          <a:lstStyle/>
          <a:p>
            <a:pPr fontAlgn="base">
              <a:spcBef>
                <a:spcPct val="0"/>
              </a:spcBef>
              <a:spcAft>
                <a:spcPts val="600"/>
              </a:spcAft>
              <a:defRPr/>
            </a:pPr>
            <a:fld id="{2E22907C-BCF2-4E46-AB82-D68FB35019A8}" type="slidenum">
              <a:rPr lang="en-US" sz="900">
                <a:solidFill>
                  <a:schemeClr val="tx1">
                    <a:alpha val="80000"/>
                  </a:schemeClr>
                </a:solidFill>
              </a:rPr>
              <a:pPr fontAlgn="base">
                <a:spcBef>
                  <a:spcPct val="0"/>
                </a:spcBef>
                <a:spcAft>
                  <a:spcPts val="600"/>
                </a:spcAft>
                <a:defRPr/>
              </a:pPr>
              <a:t>33</a:t>
            </a:fld>
            <a:endParaRPr lang="en-US" sz="900">
              <a:solidFill>
                <a:schemeClr val="tx1">
                  <a:alpha val="80000"/>
                </a:schemeClr>
              </a:solidFill>
            </a:endParaRPr>
          </a:p>
        </p:txBody>
      </p:sp>
    </p:spTree>
    <p:extLst>
      <p:ext uri="{BB962C8B-B14F-4D97-AF65-F5344CB8AC3E}">
        <p14:creationId xmlns:p14="http://schemas.microsoft.com/office/powerpoint/2010/main" val="337368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7" name="Content Placeholder 2"/>
          <p:cNvGraphicFramePr>
            <a:graphicFrameLocks noGrp="1"/>
          </p:cNvGraphicFramePr>
          <p:nvPr>
            <p:ph sz="half" idx="1"/>
            <p:extLst>
              <p:ext uri="{D42A27DB-BD31-4B8C-83A1-F6EECF244321}">
                <p14:modId xmlns:p14="http://schemas.microsoft.com/office/powerpoint/2010/main" val="965904259"/>
              </p:ext>
            </p:extLst>
          </p:nvPr>
        </p:nvGraphicFramePr>
        <p:xfrm>
          <a:off x="2057400" y="634502"/>
          <a:ext cx="5257800" cy="2481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7086600" y="6356350"/>
            <a:ext cx="2057400" cy="365125"/>
          </a:xfrm>
        </p:spPr>
        <p:txBody>
          <a:bodyPr vert="horz" lIns="91440" tIns="45720" rIns="91440" bIns="45720" rtlCol="0" anchor="ctr">
            <a:normAutofit/>
          </a:bodyPr>
          <a:lstStyle/>
          <a:p>
            <a:pPr>
              <a:spcAft>
                <a:spcPts val="600"/>
              </a:spcAft>
              <a:defRPr/>
            </a:pPr>
            <a:fld id="{59F77FAB-31A6-4B70-98BF-90EDD49E2699}" type="slidenum">
              <a:rPr lang="en-US" sz="1200">
                <a:solidFill>
                  <a:schemeClr val="tx1"/>
                </a:solidFill>
                <a:latin typeface="+mn-lt"/>
                <a:ea typeface="+mn-ea"/>
              </a:rPr>
              <a:pPr>
                <a:spcAft>
                  <a:spcPts val="600"/>
                </a:spcAft>
                <a:defRPr/>
              </a:pPr>
              <a:t>34</a:t>
            </a:fld>
            <a:endParaRPr lang="en-US" sz="1200">
              <a:solidFill>
                <a:schemeClr val="tx1"/>
              </a:solidFill>
              <a:latin typeface="+mn-lt"/>
              <a:ea typeface="+mn-ea"/>
            </a:endParaRPr>
          </a:p>
        </p:txBody>
      </p:sp>
      <p:graphicFrame>
        <p:nvGraphicFramePr>
          <p:cNvPr id="6" name="Content Placeholder 2">
            <a:extLst>
              <a:ext uri="{FF2B5EF4-FFF2-40B4-BE49-F238E27FC236}">
                <a16:creationId xmlns:a16="http://schemas.microsoft.com/office/drawing/2014/main" id="{9A2B6B23-E54B-454D-87C1-045914EB01C2}"/>
              </a:ext>
            </a:extLst>
          </p:cNvPr>
          <p:cNvGraphicFramePr>
            <a:graphicFrameLocks/>
          </p:cNvGraphicFramePr>
          <p:nvPr>
            <p:extLst>
              <p:ext uri="{D42A27DB-BD31-4B8C-83A1-F6EECF244321}">
                <p14:modId xmlns:p14="http://schemas.microsoft.com/office/powerpoint/2010/main" val="1449917138"/>
              </p:ext>
            </p:extLst>
          </p:nvPr>
        </p:nvGraphicFramePr>
        <p:xfrm>
          <a:off x="2057400" y="2667000"/>
          <a:ext cx="5257800" cy="50387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14828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707457" y="712269"/>
            <a:ext cx="2528249" cy="5502264"/>
          </a:xfrm>
        </p:spPr>
        <p:txBody>
          <a:bodyPr>
            <a:normAutofit/>
          </a:bodyPr>
          <a:lstStyle/>
          <a:p>
            <a:pPr eaLnBrk="1" hangingPunct="1"/>
            <a:r>
              <a:rPr lang="en-US">
                <a:solidFill>
                  <a:srgbClr val="FFFFFF"/>
                </a:solidFill>
                <a:latin typeface="+mn-lt"/>
              </a:rPr>
              <a:t>District Literacy Team </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E31E7F1D-F3F5-42FD-882E-921D326B9A09}" type="slidenum">
              <a:rPr lang="en-US">
                <a:solidFill>
                  <a:schemeClr val="tx1"/>
                </a:solidFill>
              </a:rPr>
              <a:pPr>
                <a:spcAft>
                  <a:spcPts val="600"/>
                </a:spcAft>
                <a:defRPr/>
              </a:pPr>
              <a:t>35</a:t>
            </a:fld>
            <a:endParaRPr lang="en-US">
              <a:solidFill>
                <a:schemeClr val="tx1"/>
              </a:solidFill>
            </a:endParaRPr>
          </a:p>
        </p:txBody>
      </p:sp>
      <p:graphicFrame>
        <p:nvGraphicFramePr>
          <p:cNvPr id="7" name="Diagram 6"/>
          <p:cNvGraphicFramePr/>
          <p:nvPr>
            <p:extLst>
              <p:ext uri="{D42A27DB-BD31-4B8C-83A1-F6EECF244321}">
                <p14:modId xmlns:p14="http://schemas.microsoft.com/office/powerpoint/2010/main" val="1219903268"/>
              </p:ext>
            </p:extLst>
          </p:nvPr>
        </p:nvGraphicFramePr>
        <p:xfrm>
          <a:off x="2819400" y="1191975"/>
          <a:ext cx="4114800" cy="516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E6523624-D5D8-41D9-A424-BD0F48F18A38}"/>
              </a:ext>
            </a:extLst>
          </p:cNvPr>
          <p:cNvSpPr txBox="1">
            <a:spLocks/>
          </p:cNvSpPr>
          <p:nvPr/>
        </p:nvSpPr>
        <p:spPr>
          <a:xfrm>
            <a:off x="1707777" y="304800"/>
            <a:ext cx="6064623" cy="1144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0" dirty="0">
                <a:latin typeface="Helvetica LT Std Black" panose="020B0904030502020204" pitchFamily="34" charset="0"/>
              </a:rPr>
              <a:t>District Literacy Teams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itle 1"/>
          <p:cNvSpPr>
            <a:spLocks noGrp="1"/>
          </p:cNvSpPr>
          <p:nvPr>
            <p:ph type="title"/>
          </p:nvPr>
        </p:nvSpPr>
        <p:spPr>
          <a:xfrm>
            <a:off x="476250" y="640823"/>
            <a:ext cx="2563994" cy="5583148"/>
          </a:xfrm>
        </p:spPr>
        <p:txBody>
          <a:bodyPr anchor="ctr">
            <a:normAutofit/>
          </a:bodyPr>
          <a:lstStyle/>
          <a:p>
            <a:r>
              <a:rPr lang="en-US" sz="4700" b="0">
                <a:latin typeface="Helvetica LT Std Black" panose="020B0904030502020204" pitchFamily="34" charset="0"/>
              </a:rPr>
              <a:t>Literacy Plan Design and Use of L4GA 2019 Funds</a:t>
            </a:r>
          </a:p>
        </p:txBody>
      </p:sp>
      <p:sp>
        <p:nvSpPr>
          <p:cNvPr id="7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294967295"/>
          </p:nvPr>
        </p:nvSpPr>
        <p:spPr>
          <a:xfrm>
            <a:off x="6457950" y="6356350"/>
            <a:ext cx="2057400" cy="365125"/>
          </a:xfrm>
        </p:spPr>
        <p:txBody>
          <a:bodyPr>
            <a:normAutofit/>
          </a:bodyPr>
          <a:lstStyle/>
          <a:p>
            <a:pPr>
              <a:spcAft>
                <a:spcPts val="600"/>
              </a:spcAft>
              <a:defRPr/>
            </a:pPr>
            <a:fld id="{AAE60B49-3546-4F6E-8D9C-CA8B6F64BE18}" type="slidenum">
              <a:rPr lang="en-US"/>
              <a:pPr>
                <a:spcAft>
                  <a:spcPts val="600"/>
                </a:spcAft>
                <a:defRPr/>
              </a:pPr>
              <a:t>36</a:t>
            </a:fld>
            <a:endParaRPr lang="en-US"/>
          </a:p>
        </p:txBody>
      </p:sp>
      <p:graphicFrame>
        <p:nvGraphicFramePr>
          <p:cNvPr id="16391" name="Content Placeholder 2">
            <a:extLst>
              <a:ext uri="{FF2B5EF4-FFF2-40B4-BE49-F238E27FC236}">
                <a16:creationId xmlns:a16="http://schemas.microsoft.com/office/drawing/2014/main" id="{6545C26E-529E-42A7-BAAE-A47B1A9A2414}"/>
              </a:ext>
            </a:extLst>
          </p:cNvPr>
          <p:cNvGraphicFramePr/>
          <p:nvPr>
            <p:extLst>
              <p:ext uri="{D42A27DB-BD31-4B8C-83A1-F6EECF244321}">
                <p14:modId xmlns:p14="http://schemas.microsoft.com/office/powerpoint/2010/main" val="631846631"/>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8437" name="Content Placeholder 2"/>
          <p:cNvGraphicFramePr>
            <a:graphicFrameLocks noGrp="1"/>
          </p:cNvGraphicFramePr>
          <p:nvPr>
            <p:ph idx="1"/>
            <p:extLst>
              <p:ext uri="{D42A27DB-BD31-4B8C-83A1-F6EECF244321}">
                <p14:modId xmlns:p14="http://schemas.microsoft.com/office/powerpoint/2010/main" val="2141970541"/>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847FADD8-DEC7-4EE6-AA61-F573C50E21A5}" type="slidenum">
              <a:rPr lang="en-US"/>
              <a:pPr>
                <a:spcAft>
                  <a:spcPts val="600"/>
                </a:spcAft>
                <a:defRPr/>
              </a:pPr>
              <a:t>37</a:t>
            </a:fld>
            <a:endParaRPr lang="en-US"/>
          </a:p>
        </p:txBody>
      </p:sp>
      <p:sp>
        <p:nvSpPr>
          <p:cNvPr id="5" name="Title 1">
            <a:extLst>
              <a:ext uri="{FF2B5EF4-FFF2-40B4-BE49-F238E27FC236}">
                <a16:creationId xmlns:a16="http://schemas.microsoft.com/office/drawing/2014/main" id="{C994F7A1-8D97-424D-95E8-87C7E3B1A51A}"/>
              </a:ext>
            </a:extLst>
          </p:cNvPr>
          <p:cNvSpPr txBox="1">
            <a:spLocks/>
          </p:cNvSpPr>
          <p:nvPr/>
        </p:nvSpPr>
        <p:spPr>
          <a:xfrm>
            <a:off x="922244" y="8350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a:lstStyle>
          <a:p>
            <a:pPr algn="ctr"/>
            <a:r>
              <a:rPr lang="en-US" b="0" dirty="0">
                <a:latin typeface="Helvetica LT Std Black" panose="020B0904030502020204" pitchFamily="34" charset="0"/>
              </a:rPr>
              <a:t>Literacy Plan Design and Use of L4GA 2019 Funds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43000" y="609600"/>
            <a:ext cx="3333750" cy="1325563"/>
          </a:xfrm>
        </p:spPr>
        <p:txBody>
          <a:bodyPr>
            <a:normAutofit/>
          </a:bodyPr>
          <a:lstStyle/>
          <a:p>
            <a:pPr eaLnBrk="1" hangingPunct="1"/>
            <a:r>
              <a:rPr lang="en-US" dirty="0">
                <a:latin typeface="Helvetica LT Std Black" panose="020B0904030502020204" pitchFamily="34" charset="0"/>
              </a:rPr>
              <a:t>Monitoring</a:t>
            </a:r>
          </a:p>
        </p:txBody>
      </p:sp>
      <p:graphicFrame>
        <p:nvGraphicFramePr>
          <p:cNvPr id="21509" name="Content Placeholder 2"/>
          <p:cNvGraphicFramePr>
            <a:graphicFrameLocks noGrp="1"/>
          </p:cNvGraphicFramePr>
          <p:nvPr>
            <p:ph idx="1"/>
            <p:extLst>
              <p:ext uri="{D42A27DB-BD31-4B8C-83A1-F6EECF244321}">
                <p14:modId xmlns:p14="http://schemas.microsoft.com/office/powerpoint/2010/main" val="3251070660"/>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9"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F178BFEB-49E2-454D-9BD7-A8B9961EEDB9}" type="slidenum">
              <a:rPr lang="en-US"/>
              <a:pPr fontAlgn="base">
                <a:spcBef>
                  <a:spcPct val="0"/>
                </a:spcBef>
                <a:spcAft>
                  <a:spcPts val="600"/>
                </a:spcAft>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4591016" y="1524000"/>
            <a:ext cx="3496359" cy="2463800"/>
          </a:xfrm>
        </p:spPr>
        <p:txBody>
          <a:bodyPr vert="horz" lIns="91440" tIns="45720" rIns="91440" bIns="45720" rtlCol="0" anchor="ctr">
            <a:normAutofit/>
          </a:bodyPr>
          <a:lstStyle/>
          <a:p>
            <a:pPr defTabSz="914400"/>
            <a:r>
              <a:rPr lang="en-US" sz="3200" kern="1200" dirty="0">
                <a:solidFill>
                  <a:srgbClr val="0070C0"/>
                </a:solidFill>
                <a:latin typeface="Helvetica LT Std Black" panose="020B0904030502020204" pitchFamily="34" charset="0"/>
                <a:ea typeface="+mj-ea"/>
                <a:cs typeface="+mj-cs"/>
              </a:rPr>
              <a:t>Sustainability</a:t>
            </a:r>
          </a:p>
        </p:txBody>
      </p:sp>
      <p:sp>
        <p:nvSpPr>
          <p:cNvPr id="24579" name="Content Placeholder 2"/>
          <p:cNvSpPr>
            <a:spLocks noGrp="1"/>
          </p:cNvSpPr>
          <p:nvPr>
            <p:ph idx="1"/>
          </p:nvPr>
        </p:nvSpPr>
        <p:spPr>
          <a:xfrm>
            <a:off x="1017370" y="457200"/>
            <a:ext cx="2509158" cy="4927602"/>
          </a:xfrm>
        </p:spPr>
        <p:txBody>
          <a:bodyPr vert="horz" lIns="91440" tIns="45720" rIns="91440" bIns="45720" rtlCol="0" anchor="ctr">
            <a:normAutofit/>
          </a:bodyPr>
          <a:lstStyle/>
          <a:p>
            <a:pPr marL="0" indent="0" algn="r" defTabSz="914400">
              <a:spcBef>
                <a:spcPts val="1000"/>
              </a:spcBef>
              <a:buNone/>
            </a:pPr>
            <a:r>
              <a:rPr lang="en-US" sz="2000" kern="1200" dirty="0">
                <a:latin typeface="Helvetica LT Std Black" panose="020B0904030502020204" pitchFamily="34" charset="0"/>
                <a:cs typeface="+mn-cs"/>
              </a:rPr>
              <a:t>Must consider </a:t>
            </a:r>
            <a:r>
              <a:rPr lang="en-US" sz="2000" b="1" kern="1200" dirty="0">
                <a:latin typeface="Helvetica LT Std Black" panose="020B0904030502020204" pitchFamily="34" charset="0"/>
                <a:cs typeface="+mn-cs"/>
              </a:rPr>
              <a:t>sustainability </a:t>
            </a:r>
            <a:r>
              <a:rPr lang="en-US" sz="2000" kern="1200" dirty="0">
                <a:latin typeface="Helvetica LT Std Black" panose="020B0904030502020204" pitchFamily="34" charset="0"/>
                <a:cs typeface="+mn-cs"/>
              </a:rPr>
              <a:t>of processes, programs, and equipment beyond the life of the grant</a:t>
            </a:r>
          </a:p>
        </p:txBody>
      </p:sp>
      <p:sp>
        <p:nvSpPr>
          <p:cNvPr id="9221" name="Slide Number Placeholder 4"/>
          <p:cNvSpPr>
            <a:spLocks noGrp="1"/>
          </p:cNvSpPr>
          <p:nvPr>
            <p:ph type="sldNum" sz="quarter" idx="4294967295"/>
          </p:nvPr>
        </p:nvSpPr>
        <p:spPr bwMode="auto">
          <a:xfrm>
            <a:off x="8297863" y="6553200"/>
            <a:ext cx="846137" cy="274638"/>
          </a:xfrm>
        </p:spPr>
        <p:txBody>
          <a:bodyPr vert="horz" lIns="91440" tIns="45720" rIns="91440" bIns="45720" numCol="1" rtlCol="0" anchor="ctr" anchorCtr="0" compatLnSpc="1">
            <a:prstTxWarp prst="textNoShape">
              <a:avLst/>
            </a:prstTxWarp>
            <a:normAutofit/>
          </a:bodyPr>
          <a:lstStyle/>
          <a:p>
            <a:pPr fontAlgn="base">
              <a:spcBef>
                <a:spcPct val="0"/>
              </a:spcBef>
              <a:spcAft>
                <a:spcPts val="600"/>
              </a:spcAft>
              <a:defRPr/>
            </a:pPr>
            <a:fld id="{4EDA7F96-1DB3-493B-AD6D-AE46AA069755}" type="slidenum">
              <a:rPr lang="en-US" sz="900">
                <a:solidFill>
                  <a:schemeClr val="tx1">
                    <a:tint val="75000"/>
                  </a:schemeClr>
                </a:solidFill>
                <a:latin typeface="+mn-lt"/>
                <a:ea typeface="+mn-ea"/>
              </a:rPr>
              <a:pPr fontAlgn="base">
                <a:spcBef>
                  <a:spcPct val="0"/>
                </a:spcBef>
                <a:spcAft>
                  <a:spcPts val="600"/>
                </a:spcAft>
                <a:defRPr/>
              </a:pPr>
              <a:t>39</a:t>
            </a:fld>
            <a:endParaRPr lang="en-US" sz="900">
              <a:solidFill>
                <a:schemeClr val="tx1">
                  <a:tint val="75000"/>
                </a:schemeClr>
              </a:solidFill>
              <a:latin typeface="+mn-lt"/>
              <a:ea typeface="+mn-ea"/>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1C01A90-A886-4CBC-8DEF-A545E982263A}"/>
              </a:ext>
            </a:extLst>
          </p:cNvPr>
          <p:cNvGraphicFramePr>
            <a:graphicFrameLocks noGrp="1"/>
          </p:cNvGraphicFramePr>
          <p:nvPr/>
        </p:nvGraphicFramePr>
        <p:xfrm>
          <a:off x="1371600" y="2819400"/>
          <a:ext cx="6620180" cy="3017520"/>
        </p:xfrm>
        <a:graphic>
          <a:graphicData uri="http://schemas.openxmlformats.org/drawingml/2006/table">
            <a:tbl>
              <a:tblPr/>
              <a:tblGrid>
                <a:gridCol w="3310090">
                  <a:extLst>
                    <a:ext uri="{9D8B030D-6E8A-4147-A177-3AD203B41FA5}">
                      <a16:colId xmlns:a16="http://schemas.microsoft.com/office/drawing/2014/main" val="3986811952"/>
                    </a:ext>
                  </a:extLst>
                </a:gridCol>
                <a:gridCol w="3310090">
                  <a:extLst>
                    <a:ext uri="{9D8B030D-6E8A-4147-A177-3AD203B41FA5}">
                      <a16:colId xmlns:a16="http://schemas.microsoft.com/office/drawing/2014/main" val="2118562294"/>
                    </a:ext>
                  </a:extLst>
                </a:gridCol>
              </a:tblGrid>
              <a:tr h="225829">
                <a:tc>
                  <a:txBody>
                    <a:bodyPr/>
                    <a:lstStyle/>
                    <a:p>
                      <a:pPr algn="ctr"/>
                      <a:endParaRPr lang="en-US" u="sng"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28315347"/>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638261520"/>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79813660"/>
                  </a:ext>
                </a:extLst>
              </a:tr>
              <a:tr h="225829">
                <a:tc>
                  <a:txBody>
                    <a:bodyPr/>
                    <a:lstStyle/>
                    <a:p>
                      <a:pPr algn="ctr"/>
                      <a:endParaRPr lang="en-US" u="sng"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908896284"/>
                  </a:ext>
                </a:extLst>
              </a:tr>
              <a:tr h="225829">
                <a:tc>
                  <a:txBody>
                    <a:bodyPr/>
                    <a:lstStyle/>
                    <a:p>
                      <a:pPr algn="ctr"/>
                      <a:endParaRPr lang="en-US" dirty="0">
                        <a:effectLst/>
                      </a:endParaRPr>
                    </a:p>
                  </a:txBody>
                  <a:tcPr marL="0" marR="0" marT="0" marB="0" anchor="ctr">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007386444"/>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58451892"/>
                  </a:ext>
                </a:extLst>
              </a:tr>
              <a:tr h="225829">
                <a:tc>
                  <a:txBody>
                    <a:bodyPr/>
                    <a:lstStyle/>
                    <a:p>
                      <a:pPr algn="ctr"/>
                      <a:endParaRPr lang="en-US" u="sng"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236224913"/>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659661138"/>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867211964"/>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817033070"/>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6175196"/>
                  </a:ext>
                </a:extLst>
              </a:tr>
            </a:tbl>
          </a:graphicData>
        </a:graphic>
      </p:graphicFrame>
      <p:pic>
        <p:nvPicPr>
          <p:cNvPr id="5" name="Picture 4" descr="A picture containing text, map&#10;&#10;Description automatically generated">
            <a:extLst>
              <a:ext uri="{FF2B5EF4-FFF2-40B4-BE49-F238E27FC236}">
                <a16:creationId xmlns:a16="http://schemas.microsoft.com/office/drawing/2014/main" id="{78A27A7A-D041-466B-80BD-4BF71DEF9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19541"/>
            <a:ext cx="5257800" cy="6618917"/>
          </a:xfrm>
          <a:prstGeom prst="rect">
            <a:avLst/>
          </a:prstGeom>
        </p:spPr>
      </p:pic>
    </p:spTree>
    <p:extLst>
      <p:ext uri="{BB962C8B-B14F-4D97-AF65-F5344CB8AC3E}">
        <p14:creationId xmlns:p14="http://schemas.microsoft.com/office/powerpoint/2010/main" val="178697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733081" y="677868"/>
            <a:ext cx="3072646" cy="5502264"/>
          </a:xfrm>
        </p:spPr>
        <p:txBody>
          <a:bodyPr>
            <a:normAutofit/>
          </a:bodyPr>
          <a:lstStyle/>
          <a:p>
            <a:r>
              <a:rPr lang="en-US" sz="2800" b="0" dirty="0">
                <a:solidFill>
                  <a:schemeClr val="tx1"/>
                </a:solidFill>
                <a:latin typeface="Helvetica LT Std Black" panose="020B0904030502020204" pitchFamily="34" charset="0"/>
              </a:rPr>
              <a:t>To prepare for the upcoming sub-grant competition</a:t>
            </a:r>
          </a:p>
        </p:txBody>
      </p:sp>
      <p:graphicFrame>
        <p:nvGraphicFramePr>
          <p:cNvPr id="29700" name="Content Placeholder 2"/>
          <p:cNvGraphicFramePr>
            <a:graphicFrameLocks noGrp="1"/>
          </p:cNvGraphicFramePr>
          <p:nvPr>
            <p:ph idx="1"/>
            <p:extLst>
              <p:ext uri="{D42A27DB-BD31-4B8C-83A1-F6EECF244321}">
                <p14:modId xmlns:p14="http://schemas.microsoft.com/office/powerpoint/2010/main" val="2708886564"/>
              </p:ext>
            </p:extLst>
          </p:nvPr>
        </p:nvGraphicFramePr>
        <p:xfrm>
          <a:off x="3709140" y="784225"/>
          <a:ext cx="513006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7086600" y="6356350"/>
            <a:ext cx="2057400" cy="365125"/>
          </a:xfrm>
        </p:spPr>
        <p:txBody>
          <a:bodyPr>
            <a:normAutofit/>
          </a:bodyPr>
          <a:lstStyle/>
          <a:p>
            <a:pPr>
              <a:spcAft>
                <a:spcPts val="600"/>
              </a:spcAft>
              <a:defRPr/>
            </a:pPr>
            <a:fld id="{D992CF08-8CAA-46E2-8216-73D6C80DA737}" type="slidenum">
              <a:rPr lang="en-US">
                <a:solidFill>
                  <a:schemeClr val="tx1"/>
                </a:solidFill>
              </a:rPr>
              <a:pPr>
                <a:spcAft>
                  <a:spcPts val="600"/>
                </a:spcAft>
                <a:defRPr/>
              </a:pPr>
              <a:t>40</a:t>
            </a:fld>
            <a:endParaRPr lang="en-US">
              <a:solidFill>
                <a:schemeClr val="tx1"/>
              </a:solidFill>
            </a:endParaRPr>
          </a:p>
        </p:txBody>
      </p:sp>
      <p:sp>
        <p:nvSpPr>
          <p:cNvPr id="6" name="Title 1">
            <a:extLst>
              <a:ext uri="{FF2B5EF4-FFF2-40B4-BE49-F238E27FC236}">
                <a16:creationId xmlns:a16="http://schemas.microsoft.com/office/drawing/2014/main" id="{1D181EC9-E6F5-45E7-BE23-31EC894B36F1}"/>
              </a:ext>
            </a:extLst>
          </p:cNvPr>
          <p:cNvSpPr txBox="1">
            <a:spLocks/>
          </p:cNvSpPr>
          <p:nvPr/>
        </p:nvSpPr>
        <p:spPr>
          <a:xfrm>
            <a:off x="887716" y="-70831"/>
            <a:ext cx="6140823" cy="1144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0" dirty="0">
                <a:latin typeface="Helvetica LT Std Black" panose="020B0904030502020204" pitchFamily="34" charset="0"/>
              </a:rPr>
              <a:t>Subgrant Development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09600" y="963877"/>
            <a:ext cx="3505200" cy="4930246"/>
          </a:xfrm>
        </p:spPr>
        <p:txBody>
          <a:bodyPr>
            <a:normAutofit/>
          </a:bodyPr>
          <a:lstStyle/>
          <a:p>
            <a:pPr algn="r"/>
            <a:r>
              <a:rPr lang="en-US" sz="3200" dirty="0">
                <a:solidFill>
                  <a:schemeClr val="accent1"/>
                </a:solidFill>
                <a:latin typeface="Helvetica LT Std Black" panose="020B0904030502020204" pitchFamily="34" charset="0"/>
              </a:rPr>
              <a:t>LEA-Partnership Narrative</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356191" y="838200"/>
            <a:ext cx="4783327" cy="4930246"/>
          </a:xfrm>
        </p:spPr>
        <p:txBody>
          <a:bodyPr anchor="ctr">
            <a:normAutofit fontScale="85000" lnSpcReduction="10000"/>
          </a:bodyPr>
          <a:lstStyle/>
          <a:p>
            <a:pPr lvl="0"/>
            <a:r>
              <a:rPr lang="en-US" sz="1600" dirty="0">
                <a:latin typeface="Helvetica LT Std Black" panose="020B0904030502020204" pitchFamily="34" charset="0"/>
              </a:rPr>
              <a:t>Identification of feeder system(s) and community served</a:t>
            </a:r>
          </a:p>
          <a:p>
            <a:pPr lvl="0"/>
            <a:r>
              <a:rPr lang="en-US" sz="1600" dirty="0">
                <a:latin typeface="Helvetica LT Std Black" panose="020B0904030502020204" pitchFamily="34" charset="0"/>
              </a:rPr>
              <a:t>Identification of all LEA-Partnership partners</a:t>
            </a:r>
          </a:p>
          <a:p>
            <a:pPr lvl="0"/>
            <a:r>
              <a:rPr lang="en-US" sz="1600" dirty="0">
                <a:latin typeface="Helvetica LT Std Black" panose="020B0904030502020204" pitchFamily="34" charset="0"/>
              </a:rPr>
              <a:t>Data visualization work to support needs assessment</a:t>
            </a:r>
          </a:p>
          <a:p>
            <a:pPr lvl="0"/>
            <a:r>
              <a:rPr lang="en-US" sz="1600" dirty="0">
                <a:latin typeface="Helvetica LT Std Black" panose="020B0904030502020204" pitchFamily="34" charset="0"/>
              </a:rPr>
              <a:t>A brief description of the feeder system(s) identified, and history of the L4GA 2019 LEA-Partnership</a:t>
            </a:r>
          </a:p>
          <a:p>
            <a:pPr lvl="0"/>
            <a:r>
              <a:rPr lang="en-US" sz="1600" dirty="0">
                <a:latin typeface="Helvetica LT Std Black" panose="020B0904030502020204" pitchFamily="34" charset="0"/>
              </a:rPr>
              <a:t>Population demographics of the community</a:t>
            </a:r>
          </a:p>
          <a:p>
            <a:pPr lvl="0"/>
            <a:r>
              <a:rPr lang="en-US" sz="1600" dirty="0">
                <a:latin typeface="Helvetica LT Std Black" panose="020B0904030502020204" pitchFamily="34" charset="0"/>
              </a:rPr>
              <a:t>Climate Ratings for each school involved in the proposed partnership and/or status of implementation of PBIS</a:t>
            </a:r>
          </a:p>
          <a:p>
            <a:pPr lvl="0"/>
            <a:r>
              <a:rPr lang="en-US" sz="1600" dirty="0">
                <a:latin typeface="Helvetica LT Std Black" panose="020B0904030502020204" pitchFamily="34" charset="0"/>
              </a:rPr>
              <a:t>Student literacy/ELA outcomes of the feeder system</a:t>
            </a:r>
          </a:p>
          <a:p>
            <a:r>
              <a:rPr lang="en-US" sz="1600" dirty="0">
                <a:latin typeface="Helvetica LT Std Black" panose="020B0904030502020204" pitchFamily="34" charset="0"/>
              </a:rPr>
              <a:t>Plan for engaging </a:t>
            </a:r>
          </a:p>
          <a:p>
            <a:pPr lvl="0"/>
            <a:r>
              <a:rPr lang="en-US" sz="1600" dirty="0">
                <a:latin typeface="Helvetica LT Std Black" panose="020B0904030502020204" pitchFamily="34" charset="0"/>
              </a:rPr>
              <a:t>Early childhood education providers</a:t>
            </a:r>
          </a:p>
          <a:p>
            <a:pPr lvl="0"/>
            <a:r>
              <a:rPr lang="en-US" sz="1600" dirty="0">
                <a:latin typeface="Helvetica LT Std Black" panose="020B0904030502020204" pitchFamily="34" charset="0"/>
              </a:rPr>
              <a:t>P-20 research-practitioner partnership(s) and literacy faculty in the local teacher preparation programs</a:t>
            </a:r>
          </a:p>
          <a:p>
            <a:r>
              <a:rPr lang="en-US" sz="1600" dirty="0">
                <a:latin typeface="Helvetica LT Std Black" panose="020B0904030502020204" pitchFamily="34" charset="0"/>
              </a:rPr>
              <a:t>Community coalition</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41</a:t>
            </a:fld>
            <a:endParaRPr lang="en-US" sz="900">
              <a:solidFill>
                <a:schemeClr val="tx1">
                  <a:alpha val="80000"/>
                </a:schemeClr>
              </a:solidFill>
            </a:endParaRPr>
          </a:p>
        </p:txBody>
      </p:sp>
    </p:spTree>
    <p:extLst>
      <p:ext uri="{BB962C8B-B14F-4D97-AF65-F5344CB8AC3E}">
        <p14:creationId xmlns:p14="http://schemas.microsoft.com/office/powerpoint/2010/main" val="2769981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409950" cy="4930246"/>
          </a:xfrm>
        </p:spPr>
        <p:txBody>
          <a:bodyPr>
            <a:normAutofit/>
          </a:bodyPr>
          <a:lstStyle/>
          <a:p>
            <a:pPr algn="r"/>
            <a:r>
              <a:rPr lang="en-US" sz="3200" dirty="0">
                <a:solidFill>
                  <a:schemeClr val="accent1"/>
                </a:solidFill>
                <a:latin typeface="Helvetica LT Std Black" panose="020B0904030502020204" pitchFamily="34" charset="0"/>
              </a:rPr>
              <a:t>Established Need </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038600" y="963877"/>
            <a:ext cx="4783327" cy="4930246"/>
          </a:xfrm>
        </p:spPr>
        <p:txBody>
          <a:bodyPr anchor="ctr">
            <a:normAutofit/>
          </a:bodyPr>
          <a:lstStyle/>
          <a:p>
            <a:r>
              <a:rPr lang="en-US" sz="2100" dirty="0">
                <a:latin typeface="Helvetica LT Std Black" panose="020B0904030502020204" pitchFamily="34" charset="0"/>
              </a:rPr>
              <a:t>Established need for a L4GA 2019 Project based on GaDOE analysis of third-grade reading growth for students who are economically disadvantaged, students with disabilities, and English learners</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42</a:t>
            </a:fld>
            <a:endParaRPr lang="en-US" sz="900">
              <a:solidFill>
                <a:schemeClr val="tx1">
                  <a:alpha val="80000"/>
                </a:schemeClr>
              </a:solidFill>
            </a:endParaRPr>
          </a:p>
        </p:txBody>
      </p:sp>
    </p:spTree>
    <p:extLst>
      <p:ext uri="{BB962C8B-B14F-4D97-AF65-F5344CB8AC3E}">
        <p14:creationId xmlns:p14="http://schemas.microsoft.com/office/powerpoint/2010/main" val="1294549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762000" y="1022319"/>
            <a:ext cx="3333750" cy="4930246"/>
          </a:xfrm>
        </p:spPr>
        <p:txBody>
          <a:bodyPr>
            <a:normAutofit/>
          </a:bodyPr>
          <a:lstStyle/>
          <a:p>
            <a:pPr algn="r"/>
            <a:r>
              <a:rPr lang="en-US" sz="3200" dirty="0">
                <a:solidFill>
                  <a:schemeClr val="accent1"/>
                </a:solidFill>
                <a:latin typeface="Helvetica LT Std Black" panose="020B0904030502020204" pitchFamily="34" charset="0"/>
              </a:rPr>
              <a:t>Needs Assessment and Root Cause Analysis</a:t>
            </a:r>
            <a:endParaRPr lang="en-US" sz="3200"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127126" y="1022662"/>
            <a:ext cx="4940674" cy="4930246"/>
          </a:xfrm>
        </p:spPr>
        <p:txBody>
          <a:bodyPr anchor="ctr">
            <a:normAutofit/>
          </a:bodyPr>
          <a:lstStyle/>
          <a:p>
            <a:r>
              <a:rPr lang="en-US" sz="2100" dirty="0">
                <a:latin typeface="Helvetica LT Std Black" panose="020B0904030502020204" pitchFamily="34" charset="0"/>
              </a:rPr>
              <a:t>Outcomes of analyses conducted with Georgia’s System for Continuous Improvement: Coherent Instructional System</a:t>
            </a:r>
          </a:p>
          <a:p>
            <a:pPr lvl="1"/>
            <a:r>
              <a:rPr lang="en-US" sz="2100" dirty="0">
                <a:latin typeface="Helvetica LT Std Black" panose="020B0904030502020204" pitchFamily="34" charset="0"/>
              </a:rPr>
              <a:t>Past instructional initiatives</a:t>
            </a:r>
          </a:p>
          <a:p>
            <a:pPr lvl="1"/>
            <a:r>
              <a:rPr lang="en-US" sz="2100" dirty="0">
                <a:latin typeface="Helvetica LT Std Black" panose="020B0904030502020204" pitchFamily="34" charset="0"/>
              </a:rPr>
              <a:t>Current instructional initiatives</a:t>
            </a:r>
          </a:p>
          <a:p>
            <a:r>
              <a:rPr lang="en-US" sz="2100" dirty="0">
                <a:latin typeface="Helvetica LT Std Black" panose="020B0904030502020204" pitchFamily="34" charset="0"/>
              </a:rPr>
              <a:t>Community and Family Engagement</a:t>
            </a:r>
          </a:p>
          <a:p>
            <a:r>
              <a:rPr lang="en-US" sz="2100" dirty="0">
                <a:latin typeface="Helvetica LT Std Black" panose="020B0904030502020204" pitchFamily="34" charset="0"/>
              </a:rPr>
              <a:t>Engaged Leadership</a:t>
            </a:r>
          </a:p>
          <a:p>
            <a:r>
              <a:rPr lang="en-US" sz="2100" dirty="0">
                <a:latin typeface="Helvetica LT Std Black" panose="020B0904030502020204" pitchFamily="34" charset="0"/>
              </a:rPr>
              <a:t>Positive Learning Environment</a:t>
            </a:r>
          </a:p>
          <a:p>
            <a:r>
              <a:rPr lang="en-US" sz="2100" dirty="0">
                <a:latin typeface="Helvetica LT Std Black" panose="020B0904030502020204" pitchFamily="34" charset="0"/>
              </a:rPr>
              <a:t>Professional Capacity</a:t>
            </a:r>
          </a:p>
          <a:p>
            <a:r>
              <a:rPr lang="en-US" sz="2100" dirty="0">
                <a:latin typeface="Helvetica LT Std Black" panose="020B0904030502020204" pitchFamily="34" charset="0"/>
              </a:rPr>
              <a:t>Other Supports for the Whole Child</a:t>
            </a:r>
          </a:p>
          <a:p>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43</a:t>
            </a:fld>
            <a:endParaRPr lang="en-US" sz="900">
              <a:solidFill>
                <a:schemeClr val="tx1">
                  <a:alpha val="80000"/>
                </a:schemeClr>
              </a:solidFill>
            </a:endParaRPr>
          </a:p>
        </p:txBody>
      </p:sp>
    </p:spTree>
    <p:extLst>
      <p:ext uri="{BB962C8B-B14F-4D97-AF65-F5344CB8AC3E}">
        <p14:creationId xmlns:p14="http://schemas.microsoft.com/office/powerpoint/2010/main" val="18315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409950" cy="4930246"/>
          </a:xfrm>
        </p:spPr>
        <p:txBody>
          <a:bodyPr>
            <a:normAutofit/>
          </a:bodyPr>
          <a:lstStyle/>
          <a:p>
            <a:pPr algn="r"/>
            <a:r>
              <a:rPr lang="en-US" dirty="0">
                <a:solidFill>
                  <a:schemeClr val="accent1"/>
                </a:solidFill>
                <a:latin typeface="Helvetica LT Std Black" panose="020B0904030502020204" pitchFamily="34" charset="0"/>
              </a:rPr>
              <a:t>School Literacy Plans</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369638" y="963877"/>
            <a:ext cx="4783327" cy="4930246"/>
          </a:xfrm>
        </p:spPr>
        <p:txBody>
          <a:bodyPr anchor="ctr">
            <a:normAutofit/>
          </a:bodyPr>
          <a:lstStyle/>
          <a:p>
            <a:r>
              <a:rPr lang="en-US" sz="2100" dirty="0">
                <a:latin typeface="Helvetica LT Std Black" panose="020B0904030502020204" pitchFamily="34" charset="0"/>
              </a:rPr>
              <a:t>Leadership team</a:t>
            </a:r>
          </a:p>
          <a:p>
            <a:r>
              <a:rPr lang="en-US" sz="2100" dirty="0">
                <a:latin typeface="Helvetica LT Std Black" panose="020B0904030502020204" pitchFamily="34" charset="0"/>
              </a:rPr>
              <a:t>School literacy needs assessments and plans</a:t>
            </a:r>
          </a:p>
          <a:p>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44</a:t>
            </a:fld>
            <a:endParaRPr lang="en-US" sz="900">
              <a:solidFill>
                <a:schemeClr val="tx1">
                  <a:alpha val="80000"/>
                </a:schemeClr>
              </a:solidFill>
            </a:endParaRPr>
          </a:p>
        </p:txBody>
      </p:sp>
    </p:spTree>
    <p:extLst>
      <p:ext uri="{BB962C8B-B14F-4D97-AF65-F5344CB8AC3E}">
        <p14:creationId xmlns:p14="http://schemas.microsoft.com/office/powerpoint/2010/main" val="4004560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09600" y="963877"/>
            <a:ext cx="3276600" cy="3912923"/>
          </a:xfrm>
        </p:spPr>
        <p:txBody>
          <a:bodyPr>
            <a:normAutofit/>
          </a:bodyPr>
          <a:lstStyle/>
          <a:p>
            <a:r>
              <a:rPr lang="en-US" sz="3200" dirty="0">
                <a:solidFill>
                  <a:schemeClr val="accent1"/>
                </a:solidFill>
                <a:latin typeface="Helvetica LT Std Black" panose="020B0904030502020204" pitchFamily="34" charset="0"/>
              </a:rPr>
              <a:t>Professional Learning Plans</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276600" y="-152400"/>
            <a:ext cx="5773927" cy="6477000"/>
          </a:xfrm>
        </p:spPr>
        <p:txBody>
          <a:bodyPr anchor="ctr">
            <a:noAutofit/>
          </a:bodyPr>
          <a:lstStyle/>
          <a:p>
            <a:r>
              <a:rPr lang="en-US" sz="1400" dirty="0">
                <a:latin typeface="Helvetica LT Std Black" panose="020B0904030502020204" pitchFamily="34" charset="0"/>
              </a:rPr>
              <a:t>Plan for engaging LEA-Partners with L4GA 2019 Professional Learning offerings: Institutes, Online PL supports, and Local PL supports (e.g., PLCs, collaborative planning, coaching, mentoring)</a:t>
            </a:r>
          </a:p>
          <a:p>
            <a:pPr lvl="0"/>
            <a:r>
              <a:rPr lang="en-US" sz="1400" dirty="0">
                <a:latin typeface="Helvetica LT Std Black" panose="020B0904030502020204" pitchFamily="34" charset="0"/>
              </a:rPr>
              <a:t>Time allocated for collaborative planning time per grade level team and vertical teams. NOTE: LEA-Partners must agree to utilize their L4GA 2019 professional learning plan as their singular plan for literacy-related professional learning to avoid layering conflicting professional learning opportunities that could be available in a large LEA.</a:t>
            </a:r>
          </a:p>
          <a:p>
            <a:pPr marL="0" lvl="0" indent="0">
              <a:buNone/>
            </a:pPr>
            <a:r>
              <a:rPr lang="en-US" sz="1400" dirty="0">
                <a:latin typeface="Helvetica LT Std Black" panose="020B0904030502020204" pitchFamily="34" charset="0"/>
              </a:rPr>
              <a:t> </a:t>
            </a:r>
          </a:p>
          <a:p>
            <a:pPr lvl="0"/>
            <a:r>
              <a:rPr lang="en-US" sz="1400" dirty="0">
                <a:latin typeface="Helvetica LT Std Black" panose="020B0904030502020204" pitchFamily="34" charset="0"/>
              </a:rPr>
              <a:t>Topics of interest for PL for each audience (e.g., early learning; secondary education; community/family liaisons; etc.)</a:t>
            </a:r>
          </a:p>
          <a:p>
            <a:pPr marL="0" lvl="0" indent="0">
              <a:buNone/>
            </a:pPr>
            <a:r>
              <a:rPr lang="en-US" sz="1400" dirty="0">
                <a:latin typeface="Helvetica LT Std Black" panose="020B0904030502020204" pitchFamily="34" charset="0"/>
              </a:rPr>
              <a:t> </a:t>
            </a:r>
          </a:p>
          <a:p>
            <a:r>
              <a:rPr lang="en-US" sz="1400" dirty="0">
                <a:latin typeface="Helvetica LT Std Black" panose="020B0904030502020204" pitchFamily="34" charset="0"/>
              </a:rPr>
              <a:t>Topics that the LEA-Partnership could provide to the L4GA 2019 PL catalog due to particular LEA-Partners’ expertise or experiences with positive outcomes. (Involve the P-20 and RESA partners and outstanding teacher leaders when determining what the LEA-Partnership can offer to the L4GA 2019 program)</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45</a:t>
            </a:fld>
            <a:endParaRPr lang="en-US" sz="900">
              <a:solidFill>
                <a:schemeClr val="tx1">
                  <a:alpha val="80000"/>
                </a:schemeClr>
              </a:solidFill>
            </a:endParaRPr>
          </a:p>
        </p:txBody>
      </p:sp>
    </p:spTree>
    <p:extLst>
      <p:ext uri="{BB962C8B-B14F-4D97-AF65-F5344CB8AC3E}">
        <p14:creationId xmlns:p14="http://schemas.microsoft.com/office/powerpoint/2010/main" val="3227652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4100819" y="825498"/>
            <a:ext cx="5074558" cy="4927601"/>
          </a:xfrm>
        </p:spPr>
        <p:txBody>
          <a:bodyPr vert="horz" lIns="91440" tIns="45720" rIns="91440" bIns="45720" rtlCol="0" anchor="ctr">
            <a:normAutofit/>
          </a:bodyPr>
          <a:lstStyle/>
          <a:p>
            <a:r>
              <a:rPr lang="en-US" sz="3200" b="0" dirty="0">
                <a:solidFill>
                  <a:schemeClr val="tx1">
                    <a:lumMod val="85000"/>
                    <a:lumOff val="15000"/>
                  </a:schemeClr>
                </a:solidFill>
                <a:latin typeface="Helvetica LT Std Black" panose="020B0904030502020204" pitchFamily="34" charset="0"/>
                <a:ea typeface="+mj-ea"/>
                <a:cs typeface="+mj-cs"/>
              </a:rPr>
              <a:t>Compliance with FERPA, GPRA, GADOE rules and state and federal laws</a:t>
            </a:r>
            <a:endParaRPr lang="en-US" sz="3200" b="0" kern="1200" dirty="0">
              <a:solidFill>
                <a:schemeClr val="tx1">
                  <a:lumMod val="85000"/>
                  <a:lumOff val="15000"/>
                </a:schemeClr>
              </a:solidFill>
              <a:latin typeface="Helvetica LT Std Black" panose="020B0904030502020204" pitchFamily="34" charset="0"/>
              <a:ea typeface="+mj-ea"/>
              <a:cs typeface="+mj-cs"/>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735107" y="685800"/>
            <a:ext cx="3151094" cy="5206999"/>
          </a:xfrm>
        </p:spPr>
        <p:txBody>
          <a:bodyPr vert="horz" lIns="91440" tIns="45720" rIns="91440" bIns="45720" rtlCol="0" anchor="ctr">
            <a:normAutofit/>
          </a:bodyPr>
          <a:lstStyle/>
          <a:p>
            <a:pPr marL="0" indent="0">
              <a:buNone/>
            </a:pPr>
            <a:r>
              <a:rPr lang="en-US" sz="2900" b="1" dirty="0">
                <a:solidFill>
                  <a:schemeClr val="accent1"/>
                </a:solidFill>
                <a:latin typeface="Helvetica LT Std Black" panose="020B0904030502020204" pitchFamily="34" charset="0"/>
                <a:cs typeface="+mn-cs"/>
              </a:rPr>
              <a:t>Assurances and Memo of Understanding</a:t>
            </a:r>
            <a:endParaRPr lang="en-US" sz="2900" b="1" kern="1200" dirty="0">
              <a:solidFill>
                <a:schemeClr val="accent1"/>
              </a:solidFill>
              <a:latin typeface="Helvetica LT Std Black" panose="020B0904030502020204" pitchFamily="34" charset="0"/>
              <a:cs typeface="+mn-cs"/>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297863" y="6553200"/>
            <a:ext cx="846137" cy="274638"/>
          </a:xfrm>
        </p:spPr>
        <p:txBody>
          <a:bodyPr vert="horz" lIns="91440" tIns="45720" rIns="91440" bIns="45720" rtlCol="0" anchor="ctr">
            <a:normAutofit/>
          </a:bodyPr>
          <a:lstStyle/>
          <a:p>
            <a:pPr>
              <a:spcAft>
                <a:spcPts val="600"/>
              </a:spcAft>
              <a:defRPr/>
            </a:pPr>
            <a:fld id="{2A9E4BB8-9643-4A73-BDAA-FAE3673E5A81}" type="slidenum">
              <a:rPr lang="en-US" sz="900">
                <a:solidFill>
                  <a:schemeClr val="tx1">
                    <a:tint val="75000"/>
                  </a:schemeClr>
                </a:solidFill>
                <a:latin typeface="+mn-lt"/>
                <a:ea typeface="+mn-ea"/>
              </a:rPr>
              <a:pPr>
                <a:spcAft>
                  <a:spcPts val="600"/>
                </a:spcAft>
                <a:defRPr/>
              </a:pPr>
              <a:t>46</a:t>
            </a:fld>
            <a:endParaRPr lang="en-US" sz="900">
              <a:solidFill>
                <a:schemeClr val="tx1">
                  <a:tint val="75000"/>
                </a:schemeClr>
              </a:solidFill>
              <a:latin typeface="+mn-lt"/>
              <a:ea typeface="+mn-ea"/>
            </a:endParaRPr>
          </a:p>
        </p:txBody>
      </p:sp>
    </p:spTree>
    <p:extLst>
      <p:ext uri="{BB962C8B-B14F-4D97-AF65-F5344CB8AC3E}">
        <p14:creationId xmlns:p14="http://schemas.microsoft.com/office/powerpoint/2010/main" val="4020908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409950" cy="4293923"/>
          </a:xfrm>
        </p:spPr>
        <p:txBody>
          <a:bodyPr>
            <a:normAutofit/>
          </a:bodyPr>
          <a:lstStyle/>
          <a:p>
            <a:r>
              <a:rPr lang="en-US" sz="3400" dirty="0">
                <a:solidFill>
                  <a:schemeClr val="accent1"/>
                </a:solidFill>
                <a:latin typeface="Helvetica LT Std Black" panose="020B0904030502020204" pitchFamily="34" charset="0"/>
              </a:rPr>
              <a:t>LEA-Partnership Management Plan and Key Personnel </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810000" y="569515"/>
            <a:ext cx="5240527" cy="5082646"/>
          </a:xfrm>
        </p:spPr>
        <p:txBody>
          <a:bodyPr anchor="ctr">
            <a:normAutofit lnSpcReduction="10000"/>
          </a:bodyPr>
          <a:lstStyle/>
          <a:p>
            <a:r>
              <a:rPr lang="en-US" sz="1800" dirty="0">
                <a:latin typeface="Helvetica LT Std Black" panose="020B0904030502020204" pitchFamily="34" charset="0"/>
              </a:rPr>
              <a:t>LEA office support for grant management.</a:t>
            </a:r>
          </a:p>
          <a:p>
            <a:pPr lvl="0"/>
            <a:r>
              <a:rPr lang="en-US" sz="1800" dirty="0">
                <a:latin typeface="Helvetica LT Std Black" panose="020B0904030502020204" pitchFamily="34" charset="0"/>
              </a:rPr>
              <a:t>Who are the key people involved in the grant? </a:t>
            </a:r>
          </a:p>
          <a:p>
            <a:pPr lvl="0"/>
            <a:r>
              <a:rPr lang="en-US" sz="1800" dirty="0">
                <a:latin typeface="Helvetica LT Std Black" panose="020B0904030502020204" pitchFamily="34" charset="0"/>
              </a:rPr>
              <a:t>How will the grant function in terms of the whole district strategic plan and comprehensive needs assessment? </a:t>
            </a:r>
          </a:p>
          <a:p>
            <a:pPr lvl="0"/>
            <a:r>
              <a:rPr lang="en-US" sz="1800" dirty="0">
                <a:latin typeface="Helvetica LT Std Black" panose="020B0904030502020204" pitchFamily="34" charset="0"/>
              </a:rPr>
              <a:t>How will financial aspects of the grant be handled? </a:t>
            </a:r>
          </a:p>
          <a:p>
            <a:pPr lvl="0"/>
            <a:r>
              <a:rPr lang="en-US" sz="1800" dirty="0">
                <a:latin typeface="Helvetica LT Std Black" panose="020B0904030502020204" pitchFamily="34" charset="0"/>
              </a:rPr>
              <a:t>Will there be a dedicated staff member at the district office with the responsibility of grants administration? </a:t>
            </a:r>
          </a:p>
          <a:p>
            <a:r>
              <a:rPr lang="en-US" sz="1800" dirty="0">
                <a:latin typeface="Helvetica LT Std Black" panose="020B0904030502020204" pitchFamily="34" charset="0"/>
              </a:rPr>
              <a:t>Ability of the LEA to adequately administer the funding. </a:t>
            </a:r>
          </a:p>
          <a:p>
            <a:r>
              <a:rPr lang="en-US" sz="1800" dirty="0">
                <a:latin typeface="Helvetica LT Std Black" panose="020B0904030502020204" pitchFamily="34" charset="0"/>
              </a:rPr>
              <a:t>Any financial audit findings over the past three years should be discussed in this section. </a:t>
            </a:r>
          </a:p>
          <a:p>
            <a:r>
              <a:rPr lang="en-US" sz="1800" dirty="0">
                <a:latin typeface="Helvetica LT Std Black" panose="020B0904030502020204" pitchFamily="34" charset="0"/>
              </a:rPr>
              <a:t>Controls for spending should be pointed out. </a:t>
            </a:r>
          </a:p>
          <a:p>
            <a:endParaRPr lang="en-US" sz="18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47</a:t>
            </a:fld>
            <a:endParaRPr lang="en-US" sz="900">
              <a:solidFill>
                <a:schemeClr val="tx1">
                  <a:alpha val="80000"/>
                </a:schemeClr>
              </a:solidFill>
            </a:endParaRPr>
          </a:p>
        </p:txBody>
      </p:sp>
    </p:spTree>
    <p:extLst>
      <p:ext uri="{BB962C8B-B14F-4D97-AF65-F5344CB8AC3E}">
        <p14:creationId xmlns:p14="http://schemas.microsoft.com/office/powerpoint/2010/main" val="3263689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257550" cy="4930246"/>
          </a:xfrm>
        </p:spPr>
        <p:txBody>
          <a:bodyPr>
            <a:normAutofit/>
          </a:bodyPr>
          <a:lstStyle/>
          <a:p>
            <a:r>
              <a:rPr lang="en-US" sz="3700" dirty="0">
                <a:solidFill>
                  <a:schemeClr val="accent1"/>
                </a:solidFill>
                <a:latin typeface="Helvetica LT Std Black" panose="020B0904030502020204" pitchFamily="34" charset="0"/>
              </a:rPr>
              <a:t>Project Goals, Objectives, Activities, Outputs, Outcomes, and Supports needed </a:t>
            </a:r>
            <a:endParaRPr lang="en-US" sz="3700"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810001" y="304800"/>
            <a:ext cx="5044794" cy="5589323"/>
          </a:xfrm>
        </p:spPr>
        <p:txBody>
          <a:bodyPr anchor="ctr">
            <a:normAutofit/>
          </a:bodyPr>
          <a:lstStyle/>
          <a:p>
            <a:r>
              <a:rPr lang="en-US" sz="2100" dirty="0">
                <a:latin typeface="Helvetica LT Std Black" panose="020B0904030502020204" pitchFamily="34" charset="0"/>
              </a:rPr>
              <a:t>Implementation plan proposed for funding.</a:t>
            </a:r>
          </a:p>
          <a:p>
            <a:pPr marL="0" indent="0">
              <a:buNone/>
            </a:pPr>
            <a:endParaRPr lang="en-US" sz="2100" dirty="0">
              <a:latin typeface="Helvetica LT Std Black" panose="020B0904030502020204" pitchFamily="34" charset="0"/>
            </a:endParaRPr>
          </a:p>
          <a:p>
            <a:r>
              <a:rPr lang="en-US" sz="2100" dirty="0">
                <a:latin typeface="Helvetica LT Std Black" panose="020B0904030502020204" pitchFamily="34" charset="0"/>
              </a:rPr>
              <a:t>The plan should show how the instructional strategies, delivery models and programs are consistent with EBP and directly address the needs of the students and educators.</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48</a:t>
            </a:fld>
            <a:endParaRPr lang="en-US" sz="900">
              <a:solidFill>
                <a:schemeClr val="tx1">
                  <a:alpha val="80000"/>
                </a:schemeClr>
              </a:solidFill>
            </a:endParaRPr>
          </a:p>
        </p:txBody>
      </p:sp>
    </p:spTree>
    <p:extLst>
      <p:ext uri="{BB962C8B-B14F-4D97-AF65-F5344CB8AC3E}">
        <p14:creationId xmlns:p14="http://schemas.microsoft.com/office/powerpoint/2010/main" val="2916171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257550" cy="4930246"/>
          </a:xfrm>
        </p:spPr>
        <p:txBody>
          <a:bodyPr>
            <a:normAutofit/>
          </a:bodyPr>
          <a:lstStyle/>
          <a:p>
            <a:r>
              <a:rPr lang="en-US" sz="3200" dirty="0">
                <a:solidFill>
                  <a:schemeClr val="accent1"/>
                </a:solidFill>
                <a:latin typeface="Helvetica LT Std Black" panose="020B0904030502020204" pitchFamily="34" charset="0"/>
              </a:rPr>
              <a:t>Assessment/Data Analysis Plan </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993776" y="762000"/>
            <a:ext cx="4783327" cy="4930246"/>
          </a:xfrm>
        </p:spPr>
        <p:txBody>
          <a:bodyPr anchor="ctr">
            <a:normAutofit fontScale="92500"/>
          </a:bodyPr>
          <a:lstStyle/>
          <a:p>
            <a:r>
              <a:rPr lang="en-US" sz="1900" dirty="0">
                <a:latin typeface="Helvetica LT Std Black" panose="020B0904030502020204" pitchFamily="34" charset="0"/>
              </a:rPr>
              <a:t>Assurance that assessment and evaluation requirements for the SEA will be completed.</a:t>
            </a:r>
          </a:p>
          <a:p>
            <a:pPr marL="0" indent="0">
              <a:buNone/>
            </a:pPr>
            <a:r>
              <a:rPr lang="en-US" sz="1900" dirty="0">
                <a:latin typeface="Helvetica LT Std Black" panose="020B0904030502020204" pitchFamily="34" charset="0"/>
              </a:rPr>
              <a:t> </a:t>
            </a:r>
          </a:p>
          <a:p>
            <a:r>
              <a:rPr lang="en-US" sz="1900" dirty="0">
                <a:latin typeface="Helvetica LT Std Black" panose="020B0904030502020204" pitchFamily="34" charset="0"/>
              </a:rPr>
              <a:t>Estimated cost for assessments included in proposed LEA-Partnership budget</a:t>
            </a:r>
          </a:p>
          <a:p>
            <a:pPr marL="0" indent="0">
              <a:buNone/>
            </a:pPr>
            <a:endParaRPr lang="en-US" sz="1900" dirty="0">
              <a:latin typeface="Helvetica LT Std Black" panose="020B0904030502020204" pitchFamily="34" charset="0"/>
            </a:endParaRPr>
          </a:p>
          <a:p>
            <a:r>
              <a:rPr lang="en-US" sz="1900" dirty="0">
                <a:latin typeface="Helvetica LT Std Black" panose="020B0904030502020204" pitchFamily="34" charset="0"/>
              </a:rPr>
              <a:t>Detailed assessment protocols are specifically detailed including: who, what, and when the assessments will be given as well as analyzed.</a:t>
            </a:r>
          </a:p>
          <a:p>
            <a:pPr marL="0" indent="0">
              <a:buNone/>
            </a:pPr>
            <a:r>
              <a:rPr lang="en-US" sz="1900" dirty="0">
                <a:latin typeface="Helvetica LT Std Black" panose="020B0904030502020204" pitchFamily="34" charset="0"/>
              </a:rPr>
              <a:t> </a:t>
            </a:r>
          </a:p>
          <a:p>
            <a:r>
              <a:rPr lang="en-US" sz="1900" dirty="0">
                <a:latin typeface="Helvetica LT Std Black" panose="020B0904030502020204" pitchFamily="34" charset="0"/>
              </a:rPr>
              <a:t>Procedures for educators’ analysis of local assessment data to inform instruction</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49</a:t>
            </a:fld>
            <a:endParaRPr lang="en-US" sz="900">
              <a:solidFill>
                <a:schemeClr val="tx1">
                  <a:alpha val="80000"/>
                </a:schemeClr>
              </a:solidFill>
            </a:endParaRPr>
          </a:p>
        </p:txBody>
      </p:sp>
    </p:spTree>
    <p:extLst>
      <p:ext uri="{BB962C8B-B14F-4D97-AF65-F5344CB8AC3E}">
        <p14:creationId xmlns:p14="http://schemas.microsoft.com/office/powerpoint/2010/main" val="2020204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2D15-3974-462D-B47D-8DF42547A0C7}"/>
              </a:ext>
            </a:extLst>
          </p:cNvPr>
          <p:cNvSpPr>
            <a:spLocks noGrp="1"/>
          </p:cNvSpPr>
          <p:nvPr>
            <p:ph type="title"/>
          </p:nvPr>
        </p:nvSpPr>
        <p:spPr/>
        <p:txBody>
          <a:bodyPr/>
          <a:lstStyle/>
          <a:p>
            <a:pPr algn="ctr"/>
            <a:r>
              <a:rPr lang="en-US" dirty="0">
                <a:latin typeface="Helvetica LT Std Black" panose="020B0904030502020204" pitchFamily="34" charset="0"/>
              </a:rPr>
              <a:t>Georgia L4GA Grant</a:t>
            </a:r>
          </a:p>
        </p:txBody>
      </p:sp>
      <p:sp>
        <p:nvSpPr>
          <p:cNvPr id="3" name="Content Placeholder 2">
            <a:extLst>
              <a:ext uri="{FF2B5EF4-FFF2-40B4-BE49-F238E27FC236}">
                <a16:creationId xmlns:a16="http://schemas.microsoft.com/office/drawing/2014/main" id="{5803A303-DE78-4E57-A4D9-3DDC9F43F4FF}"/>
              </a:ext>
            </a:extLst>
          </p:cNvPr>
          <p:cNvSpPr>
            <a:spLocks noGrp="1"/>
          </p:cNvSpPr>
          <p:nvPr>
            <p:ph idx="1"/>
          </p:nvPr>
        </p:nvSpPr>
        <p:spPr/>
        <p:txBody>
          <a:bodyPr/>
          <a:lstStyle/>
          <a:p>
            <a:r>
              <a:rPr lang="en-US" dirty="0">
                <a:latin typeface="Helvetica LT Std Black" panose="020B0904030502020204" pitchFamily="34" charset="0"/>
              </a:rPr>
              <a:t>Georgia’s state plan offers a unique approach to improving literacy by ensuring a </a:t>
            </a:r>
            <a:r>
              <a:rPr lang="en-US" u="sng" dirty="0">
                <a:latin typeface="Helvetica LT Std Black" panose="020B0904030502020204" pitchFamily="34" charset="0"/>
              </a:rPr>
              <a:t>well-rounded “whole child” education</a:t>
            </a:r>
            <a:r>
              <a:rPr lang="en-US" dirty="0">
                <a:latin typeface="Helvetica LT Std Black" panose="020B0904030502020204" pitchFamily="34" charset="0"/>
              </a:rPr>
              <a:t> through choice in courses, activities, and programming enhanced through community partnerships with the purpose of providing students an enriched education experience</a:t>
            </a:r>
          </a:p>
        </p:txBody>
      </p:sp>
    </p:spTree>
    <p:extLst>
      <p:ext uri="{BB962C8B-B14F-4D97-AF65-F5344CB8AC3E}">
        <p14:creationId xmlns:p14="http://schemas.microsoft.com/office/powerpoint/2010/main" val="3207112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09600" y="963877"/>
            <a:ext cx="3581400" cy="4930246"/>
          </a:xfrm>
        </p:spPr>
        <p:txBody>
          <a:bodyPr>
            <a:normAutofit/>
          </a:bodyPr>
          <a:lstStyle/>
          <a:p>
            <a:r>
              <a:rPr lang="en-US" sz="3400" dirty="0">
                <a:solidFill>
                  <a:schemeClr val="accent1"/>
                </a:solidFill>
                <a:latin typeface="Helvetica LT Std Black" panose="020B0904030502020204" pitchFamily="34" charset="0"/>
              </a:rPr>
              <a:t>Resources, Strategies and Materials including Technology to Support Implementation of the Literacy Plan</a:t>
            </a:r>
            <a:endParaRPr lang="en-US" sz="3400"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038600" y="76200"/>
            <a:ext cx="5011927" cy="5817923"/>
          </a:xfrm>
        </p:spPr>
        <p:txBody>
          <a:bodyPr anchor="ctr">
            <a:normAutofit/>
          </a:bodyPr>
          <a:lstStyle/>
          <a:p>
            <a:r>
              <a:rPr lang="en-US" sz="1900" dirty="0">
                <a:latin typeface="Helvetica LT Std Black" panose="020B0904030502020204" pitchFamily="34" charset="0"/>
              </a:rPr>
              <a:t>Instructional resources that will be used or purchased as a result of L4GA 2019 funding. Services that will be purchased as a result of the L4GA 2019 funding.</a:t>
            </a:r>
          </a:p>
          <a:p>
            <a:pPr lvl="0"/>
            <a:r>
              <a:rPr lang="en-US" sz="1900" dirty="0">
                <a:latin typeface="Helvetica LT Std Black" panose="020B0904030502020204" pitchFamily="34" charset="0"/>
              </a:rPr>
              <a:t>All expenditures should all tie back to community and student data, the comprehensive needs assessment, and root cause analysis. </a:t>
            </a:r>
          </a:p>
          <a:p>
            <a:pPr lvl="0"/>
            <a:r>
              <a:rPr lang="en-US" sz="1900" dirty="0">
                <a:latin typeface="Helvetica LT Std Black" panose="020B0904030502020204" pitchFamily="34" charset="0"/>
              </a:rPr>
              <a:t>All expenditures should directly impact literacy, access to print, student engagement, and teacher support. They should be consistent with EBP.</a:t>
            </a:r>
          </a:p>
          <a:p>
            <a:r>
              <a:rPr lang="en-US" sz="1900" dirty="0">
                <a:latin typeface="Helvetica LT Std Black" panose="020B0904030502020204" pitchFamily="34" charset="0"/>
              </a:rPr>
              <a:t>This is not a technology grant; only technology supports vital to literacy improvement and instruction should be allocated.</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50</a:t>
            </a:fld>
            <a:endParaRPr lang="en-US" sz="900">
              <a:solidFill>
                <a:schemeClr val="tx1">
                  <a:alpha val="80000"/>
                </a:schemeClr>
              </a:solidFill>
            </a:endParaRPr>
          </a:p>
        </p:txBody>
      </p:sp>
    </p:spTree>
    <p:extLst>
      <p:ext uri="{BB962C8B-B14F-4D97-AF65-F5344CB8AC3E}">
        <p14:creationId xmlns:p14="http://schemas.microsoft.com/office/powerpoint/2010/main" val="3620814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562350" cy="4930246"/>
          </a:xfrm>
        </p:spPr>
        <p:txBody>
          <a:bodyPr>
            <a:normAutofit/>
          </a:bodyPr>
          <a:lstStyle/>
          <a:p>
            <a:pPr algn="r"/>
            <a:r>
              <a:rPr lang="en-US" sz="3400" dirty="0">
                <a:solidFill>
                  <a:schemeClr val="accent1"/>
                </a:solidFill>
                <a:latin typeface="Helvetica LT Std Black" panose="020B0904030502020204" pitchFamily="34" charset="0"/>
              </a:rPr>
              <a:t>Budget </a:t>
            </a:r>
            <a:endParaRPr lang="en-US" sz="3400" b="0" dirty="0">
              <a:solidFill>
                <a:schemeClr val="accent1"/>
              </a:solidFill>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51</a:t>
            </a:fld>
            <a:endParaRPr lang="en-US" sz="900">
              <a:solidFill>
                <a:schemeClr val="tx1">
                  <a:alpha val="80000"/>
                </a:schemeClr>
              </a:solidFill>
            </a:endParaRPr>
          </a:p>
        </p:txBody>
      </p:sp>
    </p:spTree>
    <p:extLst>
      <p:ext uri="{BB962C8B-B14F-4D97-AF65-F5344CB8AC3E}">
        <p14:creationId xmlns:p14="http://schemas.microsoft.com/office/powerpoint/2010/main" val="4165283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993C-94D5-4CED-9367-4AB2A4E482B4}"/>
              </a:ext>
            </a:extLst>
          </p:cNvPr>
          <p:cNvSpPr>
            <a:spLocks noGrp="1"/>
          </p:cNvSpPr>
          <p:nvPr>
            <p:ph type="title"/>
          </p:nvPr>
        </p:nvSpPr>
        <p:spPr>
          <a:xfrm>
            <a:off x="628650" y="963877"/>
            <a:ext cx="2876550" cy="4930246"/>
          </a:xfrm>
        </p:spPr>
        <p:txBody>
          <a:bodyPr>
            <a:normAutofit/>
          </a:bodyPr>
          <a:lstStyle/>
          <a:p>
            <a:r>
              <a:rPr lang="en-US" sz="3000" dirty="0">
                <a:solidFill>
                  <a:schemeClr val="accent1"/>
                </a:solidFill>
                <a:latin typeface="Helvetica LT Std Black" panose="020B0904030502020204" pitchFamily="34" charset="0"/>
              </a:rPr>
              <a:t>Scoring and Competitive Priority </a:t>
            </a:r>
            <a:br>
              <a:rPr lang="en-US" sz="3000" dirty="0">
                <a:solidFill>
                  <a:schemeClr val="accent1"/>
                </a:solidFill>
                <a:latin typeface="Helvetica LT Std Black" panose="020B0904030502020204" pitchFamily="34" charset="0"/>
              </a:rPr>
            </a:br>
            <a:endParaRPr lang="en-US" sz="300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A338254F-4108-4248-9050-36F151F2E785}"/>
              </a:ext>
            </a:extLst>
          </p:cNvPr>
          <p:cNvSpPr>
            <a:spLocks noGrp="1"/>
          </p:cNvSpPr>
          <p:nvPr>
            <p:ph idx="1"/>
          </p:nvPr>
        </p:nvSpPr>
        <p:spPr>
          <a:xfrm>
            <a:off x="3732023" y="963877"/>
            <a:ext cx="4783327" cy="4930246"/>
          </a:xfrm>
        </p:spPr>
        <p:txBody>
          <a:bodyPr anchor="ctr">
            <a:normAutofit/>
          </a:bodyPr>
          <a:lstStyle/>
          <a:p>
            <a:r>
              <a:rPr lang="en-US" sz="2100" dirty="0">
                <a:latin typeface="Helvetica LT Std Black" panose="020B0904030502020204" pitchFamily="34" charset="0"/>
              </a:rPr>
              <a:t>Poverty Index</a:t>
            </a:r>
          </a:p>
          <a:p>
            <a:r>
              <a:rPr lang="en-US" sz="2100" dirty="0">
                <a:latin typeface="Helvetica LT Std Black" panose="020B0904030502020204" pitchFamily="34" charset="0"/>
              </a:rPr>
              <a:t>Percentage of students reading below grade level </a:t>
            </a:r>
          </a:p>
          <a:p>
            <a:r>
              <a:rPr lang="en-US" sz="2100" dirty="0">
                <a:latin typeface="Helvetica LT Std Black" panose="020B0904030502020204" pitchFamily="34" charset="0"/>
              </a:rPr>
              <a:t>Rate of growth of the number of students reading at or above grade level over the past three years  </a:t>
            </a:r>
          </a:p>
          <a:p>
            <a:r>
              <a:rPr lang="en-US" sz="2100" dirty="0">
                <a:latin typeface="Helvetica LT Std Black" panose="020B0904030502020204" pitchFamily="34" charset="0"/>
              </a:rPr>
              <a:t>Additional factor - the number of schools implementing comprehensive and targeted improvement activities in a district</a:t>
            </a:r>
          </a:p>
          <a:p>
            <a:pPr marL="0" indent="0">
              <a:buNone/>
            </a:pPr>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7805FEDD-C05A-4E66-8BD5-B833A3EEDC1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52</a:t>
            </a:fld>
            <a:endParaRPr lang="en-US" sz="900">
              <a:solidFill>
                <a:schemeClr val="tx1">
                  <a:alpha val="80000"/>
                </a:schemeClr>
              </a:solidFill>
            </a:endParaRPr>
          </a:p>
        </p:txBody>
      </p:sp>
    </p:spTree>
    <p:extLst>
      <p:ext uri="{BB962C8B-B14F-4D97-AF65-F5344CB8AC3E}">
        <p14:creationId xmlns:p14="http://schemas.microsoft.com/office/powerpoint/2010/main" val="14127240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38722-2B7D-4B31-8B49-678AF9BB9643}"/>
              </a:ext>
            </a:extLst>
          </p:cNvPr>
          <p:cNvSpPr>
            <a:spLocks noGrp="1"/>
          </p:cNvSpPr>
          <p:nvPr>
            <p:ph type="title"/>
          </p:nvPr>
        </p:nvSpPr>
        <p:spPr>
          <a:xfrm>
            <a:off x="628650" y="963877"/>
            <a:ext cx="3028950" cy="4930246"/>
          </a:xfrm>
        </p:spPr>
        <p:txBody>
          <a:bodyPr>
            <a:normAutofit/>
          </a:bodyPr>
          <a:lstStyle/>
          <a:p>
            <a:r>
              <a:rPr lang="en-US" sz="3300" dirty="0">
                <a:solidFill>
                  <a:schemeClr val="accent1"/>
                </a:solidFill>
                <a:latin typeface="Helvetica LT Std Black" panose="020B0904030502020204" pitchFamily="34" charset="0"/>
              </a:rPr>
              <a:t>Rural Competitive Preference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220371-9172-424C-8531-7E748F229B8F}"/>
              </a:ext>
            </a:extLst>
          </p:cNvPr>
          <p:cNvSpPr>
            <a:spLocks noGrp="1"/>
          </p:cNvSpPr>
          <p:nvPr>
            <p:ph idx="1"/>
          </p:nvPr>
        </p:nvSpPr>
        <p:spPr>
          <a:xfrm>
            <a:off x="3732023" y="963877"/>
            <a:ext cx="4783327" cy="4930246"/>
          </a:xfrm>
        </p:spPr>
        <p:txBody>
          <a:bodyPr anchor="ctr">
            <a:normAutofit fontScale="92500" lnSpcReduction="20000"/>
          </a:bodyPr>
          <a:lstStyle/>
          <a:p>
            <a:pPr marL="0" indent="0">
              <a:buNone/>
            </a:pPr>
            <a:r>
              <a:rPr lang="en-US" sz="1900" dirty="0">
                <a:latin typeface="Helvetica LT Std Black" panose="020B0904030502020204" pitchFamily="34" charset="0"/>
              </a:rPr>
              <a:t>If the LEA is rural, then competitive preference points are awarded. At least one of the following criteria must be met for an LEA to be considered “rural”: </a:t>
            </a:r>
          </a:p>
          <a:p>
            <a:pPr marL="0" indent="0">
              <a:buNone/>
            </a:pPr>
            <a:endParaRPr lang="en-US" sz="1900" dirty="0">
              <a:latin typeface="Helvetica LT Std Black" panose="020B0904030502020204" pitchFamily="34" charset="0"/>
            </a:endParaRPr>
          </a:p>
          <a:p>
            <a:pPr marL="0" indent="0">
              <a:buNone/>
            </a:pPr>
            <a:r>
              <a:rPr lang="en-US" sz="1900" dirty="0">
                <a:latin typeface="Helvetica LT Std Black" panose="020B0904030502020204" pitchFamily="34" charset="0"/>
              </a:rPr>
              <a:t> Has fewer than 600 pupils in average daily attendance at all of the schools </a:t>
            </a:r>
          </a:p>
          <a:p>
            <a:pPr marL="0" indent="0">
              <a:buNone/>
            </a:pPr>
            <a:endParaRPr lang="en-US" sz="1900" dirty="0">
              <a:latin typeface="Helvetica LT Std Black" panose="020B0904030502020204" pitchFamily="34" charset="0"/>
            </a:endParaRPr>
          </a:p>
          <a:p>
            <a:pPr marL="0" indent="0">
              <a:buNone/>
            </a:pPr>
            <a:r>
              <a:rPr lang="en-US" sz="1900" dirty="0">
                <a:latin typeface="Helvetica LT Std Black" panose="020B0904030502020204" pitchFamily="34" charset="0"/>
              </a:rPr>
              <a:t>All of the schools have a school locale code of 41, 42, or 43 as designated by the US Secretary of Education</a:t>
            </a:r>
          </a:p>
          <a:p>
            <a:pPr marL="0" indent="0">
              <a:buNone/>
            </a:pPr>
            <a:endParaRPr lang="en-US" sz="1900" dirty="0">
              <a:latin typeface="Helvetica LT Std Black" panose="020B0904030502020204" pitchFamily="34" charset="0"/>
            </a:endParaRPr>
          </a:p>
          <a:p>
            <a:pPr marL="0" indent="0">
              <a:buNone/>
            </a:pPr>
            <a:r>
              <a:rPr lang="en-US" sz="1900" dirty="0">
                <a:latin typeface="Helvetica LT Std Black" panose="020B0904030502020204" pitchFamily="34" charset="0"/>
              </a:rPr>
              <a:t> Each county served by the LEA has a total population density of fewer than 10 people per square mile </a:t>
            </a:r>
          </a:p>
          <a:p>
            <a:pPr marL="0" indent="0">
              <a:buNone/>
            </a:pPr>
            <a:r>
              <a:rPr lang="en-US" sz="1900" dirty="0">
                <a:latin typeface="Helvetica LT Std Black" panose="020B0904030502020204" pitchFamily="34" charset="0"/>
              </a:rPr>
              <a:t>	</a:t>
            </a:r>
          </a:p>
          <a:p>
            <a:endParaRPr lang="en-US" sz="1900" dirty="0">
              <a:latin typeface="Helvetica LT Std Black" panose="020B0904030502020204" pitchFamily="34" charset="0"/>
            </a:endParaRPr>
          </a:p>
        </p:txBody>
      </p:sp>
    </p:spTree>
    <p:extLst>
      <p:ext uri="{BB962C8B-B14F-4D97-AF65-F5344CB8AC3E}">
        <p14:creationId xmlns:p14="http://schemas.microsoft.com/office/powerpoint/2010/main" val="3814763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993C-94D5-4CED-9367-4AB2A4E482B4}"/>
              </a:ext>
            </a:extLst>
          </p:cNvPr>
          <p:cNvSpPr>
            <a:spLocks noGrp="1"/>
          </p:cNvSpPr>
          <p:nvPr>
            <p:ph type="title"/>
          </p:nvPr>
        </p:nvSpPr>
        <p:spPr>
          <a:xfrm>
            <a:off x="628650" y="963877"/>
            <a:ext cx="2876550" cy="4930246"/>
          </a:xfrm>
        </p:spPr>
        <p:txBody>
          <a:bodyPr>
            <a:normAutofit/>
          </a:bodyPr>
          <a:lstStyle/>
          <a:p>
            <a:pPr algn="r"/>
            <a:r>
              <a:rPr lang="en-US" sz="3000" dirty="0">
                <a:solidFill>
                  <a:schemeClr val="accent1"/>
                </a:solidFill>
                <a:highlight>
                  <a:srgbClr val="FFFF00"/>
                </a:highlight>
                <a:latin typeface="Helvetica LT Std Black" panose="020B0904030502020204" pitchFamily="34" charset="0"/>
              </a:rPr>
              <a:t>Survey Monkey Apply </a:t>
            </a:r>
          </a:p>
        </p:txBody>
      </p:sp>
      <p:sp>
        <p:nvSpPr>
          <p:cNvPr id="3" name="Content Placeholder 2">
            <a:extLst>
              <a:ext uri="{FF2B5EF4-FFF2-40B4-BE49-F238E27FC236}">
                <a16:creationId xmlns:a16="http://schemas.microsoft.com/office/drawing/2014/main" id="{A338254F-4108-4248-9050-36F151F2E785}"/>
              </a:ext>
            </a:extLst>
          </p:cNvPr>
          <p:cNvSpPr>
            <a:spLocks noGrp="1"/>
          </p:cNvSpPr>
          <p:nvPr>
            <p:ph idx="1"/>
          </p:nvPr>
        </p:nvSpPr>
        <p:spPr>
          <a:xfrm>
            <a:off x="3732023" y="963877"/>
            <a:ext cx="4783327" cy="4930246"/>
          </a:xfrm>
        </p:spPr>
        <p:txBody>
          <a:bodyPr anchor="ctr">
            <a:normAutofit/>
          </a:bodyPr>
          <a:lstStyle/>
          <a:p>
            <a:r>
              <a:rPr lang="en-US" sz="2100" dirty="0">
                <a:highlight>
                  <a:srgbClr val="FFFF00"/>
                </a:highlight>
                <a:latin typeface="Helvetica LT Std Black" panose="020B0904030502020204" pitchFamily="34" charset="0"/>
              </a:rPr>
              <a:t>Survey Monkey Apply is an online data management system that allows us to do all of our grant development and management in one location.  </a:t>
            </a:r>
          </a:p>
          <a:p>
            <a:r>
              <a:rPr lang="en-US" sz="2100" dirty="0">
                <a:highlight>
                  <a:srgbClr val="FFFF00"/>
                </a:highlight>
                <a:latin typeface="Helvetica LT Std Black" panose="020B0904030502020204" pitchFamily="34" charset="0"/>
              </a:rPr>
              <a:t>It allows us to set up work-flow so that you will upload and manage your grant development and then we will manage the review.  </a:t>
            </a:r>
          </a:p>
          <a:p>
            <a:r>
              <a:rPr lang="en-US" sz="2100" dirty="0">
                <a:highlight>
                  <a:srgbClr val="FFFF00"/>
                </a:highlight>
                <a:latin typeface="Helvetica LT Std Black" panose="020B0904030502020204" pitchFamily="34" charset="0"/>
              </a:rPr>
              <a:t>Survey Monkey Apply will be live in February 19, 2021</a:t>
            </a:r>
          </a:p>
          <a:p>
            <a:pPr marL="0" indent="0">
              <a:buNone/>
            </a:pPr>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7805FEDD-C05A-4E66-8BD5-B833A3EEDC1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54</a:t>
            </a:fld>
            <a:endParaRPr lang="en-US" sz="900">
              <a:solidFill>
                <a:schemeClr val="tx1">
                  <a:alpha val="80000"/>
                </a:schemeClr>
              </a:solidFill>
            </a:endParaRPr>
          </a:p>
        </p:txBody>
      </p:sp>
    </p:spTree>
    <p:extLst>
      <p:ext uri="{BB962C8B-B14F-4D97-AF65-F5344CB8AC3E}">
        <p14:creationId xmlns:p14="http://schemas.microsoft.com/office/powerpoint/2010/main" val="3659534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3974" y="1295400"/>
            <a:ext cx="3257550" cy="1325563"/>
          </a:xfrm>
        </p:spPr>
        <p:txBody>
          <a:bodyPr>
            <a:normAutofit/>
          </a:bodyPr>
          <a:lstStyle/>
          <a:p>
            <a:r>
              <a:rPr lang="en-US" dirty="0">
                <a:latin typeface="Helvetica LT Std Black" panose="020B0904030502020204" pitchFamily="34" charset="0"/>
              </a:rPr>
              <a:t>Suggestions</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49053902"/>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890D-8537-4F2F-B669-F2FCE24F6A7B}"/>
              </a:ext>
            </a:extLst>
          </p:cNvPr>
          <p:cNvSpPr>
            <a:spLocks noGrp="1"/>
          </p:cNvSpPr>
          <p:nvPr>
            <p:ph type="title"/>
          </p:nvPr>
        </p:nvSpPr>
        <p:spPr>
          <a:xfrm>
            <a:off x="628650" y="963877"/>
            <a:ext cx="3028950" cy="4930246"/>
          </a:xfrm>
        </p:spPr>
        <p:txBody>
          <a:bodyPr>
            <a:normAutofit/>
          </a:bodyPr>
          <a:lstStyle/>
          <a:p>
            <a:r>
              <a:rPr lang="en-US" dirty="0">
                <a:solidFill>
                  <a:schemeClr val="accent1"/>
                </a:solidFill>
                <a:latin typeface="Helvetica LT Std Black" panose="020B0904030502020204" pitchFamily="34" charset="0"/>
              </a:rPr>
              <a:t>Resources to get started on the literacy plan</a:t>
            </a:r>
          </a:p>
        </p:txBody>
      </p:sp>
      <p:sp>
        <p:nvSpPr>
          <p:cNvPr id="3" name="Content Placeholder 2">
            <a:extLst>
              <a:ext uri="{FF2B5EF4-FFF2-40B4-BE49-F238E27FC236}">
                <a16:creationId xmlns:a16="http://schemas.microsoft.com/office/drawing/2014/main" id="{F09E0D0B-8122-4E4D-BC3A-37EEF2B706A8}"/>
              </a:ext>
            </a:extLst>
          </p:cNvPr>
          <p:cNvSpPr>
            <a:spLocks noGrp="1"/>
          </p:cNvSpPr>
          <p:nvPr>
            <p:ph idx="1"/>
          </p:nvPr>
        </p:nvSpPr>
        <p:spPr>
          <a:xfrm>
            <a:off x="3581400" y="427540"/>
            <a:ext cx="4933950" cy="5943599"/>
          </a:xfrm>
        </p:spPr>
        <p:txBody>
          <a:bodyPr anchor="ctr">
            <a:normAutofit fontScale="92500"/>
          </a:bodyPr>
          <a:lstStyle/>
          <a:p>
            <a:pPr lvl="0"/>
            <a:r>
              <a:rPr lang="en-US" sz="1300" i="1" dirty="0">
                <a:latin typeface="Helvetica LT Std Black" panose="020B0904030502020204" pitchFamily="34" charset="0"/>
              </a:rPr>
              <a:t>Literacy for Learning, Living and Leading in Georgia</a:t>
            </a:r>
            <a:r>
              <a:rPr lang="en-US" sz="1300" dirty="0">
                <a:latin typeface="Helvetica LT Std Black" panose="020B0904030502020204" pitchFamily="34" charset="0"/>
              </a:rPr>
              <a:t> (L4GA 2019) State Literacy Plan</a:t>
            </a:r>
          </a:p>
          <a:p>
            <a:pPr lvl="0"/>
            <a:r>
              <a:rPr lang="en-US" sz="1300" dirty="0" err="1">
                <a:latin typeface="Helvetica LT Std Black" panose="020B0904030502020204" pitchFamily="34" charset="0"/>
              </a:rPr>
              <a:t>GaDOE</a:t>
            </a:r>
            <a:r>
              <a:rPr lang="en-US" sz="1300" dirty="0">
                <a:latin typeface="Helvetica LT Std Black" panose="020B0904030502020204" pitchFamily="34" charset="0"/>
              </a:rPr>
              <a:t>-provided pre-populated data from the Comprehensive Needs Assessment (CNA) for Federal Programs using the framework of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dirty="0" err="1">
                <a:latin typeface="Helvetica LT Std Black" panose="020B0904030502020204" pitchFamily="34" charset="0"/>
              </a:rPr>
              <a:t>GaDOE</a:t>
            </a:r>
            <a:r>
              <a:rPr lang="en-US" sz="1300" dirty="0">
                <a:latin typeface="Helvetica LT Std Black" panose="020B0904030502020204" pitchFamily="34" charset="0"/>
              </a:rPr>
              <a:t>-provided pre-populated data from the Comprehensive Needs Assessment (CNA) for Federal Programs using the framework of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i="1" dirty="0">
                <a:latin typeface="Helvetica LT Std Black" panose="020B0904030502020204" pitchFamily="34" charset="0"/>
              </a:rPr>
              <a:t>Georgia’s System for Continuous Improvement</a:t>
            </a:r>
            <a:r>
              <a:rPr lang="en-US" sz="1300" dirty="0">
                <a:latin typeface="Helvetica LT Std Black" panose="020B0904030502020204" pitchFamily="34" charset="0"/>
              </a:rPr>
              <a:t> with links to Evidence-based IES-REL Practice Guides</a:t>
            </a:r>
          </a:p>
          <a:p>
            <a:pPr lvl="0"/>
            <a:r>
              <a:rPr lang="en-US" sz="1300" dirty="0">
                <a:latin typeface="Helvetica LT Std Black" panose="020B0904030502020204" pitchFamily="34" charset="0"/>
              </a:rPr>
              <a:t>Georgia’s Literacy Needs Assessment Templates B-5 and K-12 (these are adapted to align the IES/REL Needs Assessments to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dirty="0">
                <a:latin typeface="Helvetica LT Std Black" panose="020B0904030502020204" pitchFamily="34" charset="0"/>
              </a:rPr>
              <a:t>Georgia’s Literacy Needs Assessment Templates B-5 and K-12 (these are adapted to align the IES/REL Needs Assessments to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dirty="0">
                <a:latin typeface="Helvetica LT Std Black" panose="020B0904030502020204" pitchFamily="34" charset="0"/>
              </a:rPr>
              <a:t>Revised “Why, Who, What, and How” document to implement an evidenced-based literacy curriculum</a:t>
            </a:r>
          </a:p>
          <a:p>
            <a:pPr lvl="0"/>
            <a:r>
              <a:rPr lang="en-US" sz="1300" dirty="0">
                <a:latin typeface="Helvetica LT Std Black" panose="020B0904030502020204" pitchFamily="34" charset="0"/>
              </a:rPr>
              <a:t> </a:t>
            </a:r>
            <a:r>
              <a:rPr lang="en-US" sz="1300" dirty="0" err="1">
                <a:latin typeface="Helvetica LT Std Black" panose="020B0904030502020204" pitchFamily="34" charset="0"/>
              </a:rPr>
              <a:t>GaDOE’s</a:t>
            </a:r>
            <a:r>
              <a:rPr lang="en-US" sz="1300" dirty="0">
                <a:latin typeface="Helvetica LT Std Black" panose="020B0904030502020204" pitchFamily="34" charset="0"/>
              </a:rPr>
              <a:t> Learning Object Repository which populates the Teacher Resource Link</a:t>
            </a:r>
          </a:p>
          <a:p>
            <a:pPr lvl="0"/>
            <a:r>
              <a:rPr lang="en-US" sz="1300" dirty="0">
                <a:latin typeface="Helvetica LT Std Black" panose="020B0904030502020204" pitchFamily="34" charset="0"/>
                <a:hlinkClick r:id="rId2"/>
              </a:rPr>
              <a:t>https://www.edreports.org/resources/article/the-power-of-engaging-all-educators-during-an-instructional-materials-adoption?utm_medium=email&amp;utm_source=pardot&amp;utm_campaign=rundown-nov-2019</a:t>
            </a:r>
            <a:endParaRPr lang="en-US" sz="1300" dirty="0">
              <a:latin typeface="Helvetica LT Std Black" panose="020B0904030502020204" pitchFamily="34" charset="0"/>
            </a:endParaRPr>
          </a:p>
          <a:p>
            <a:pPr lvl="0"/>
            <a:endParaRPr lang="en-US" sz="1300" dirty="0">
              <a:latin typeface="Helvetica LT Std Black" panose="020B0904030502020204" pitchFamily="34" charset="0"/>
            </a:endParaRPr>
          </a:p>
          <a:p>
            <a:endParaRPr lang="en-US" sz="13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F81C9FD5-9D48-4950-931E-12746FD13E8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56</a:t>
            </a:fld>
            <a:endParaRPr lang="en-US" sz="900">
              <a:solidFill>
                <a:schemeClr val="tx1">
                  <a:alpha val="80000"/>
                </a:schemeClr>
              </a:solidFill>
            </a:endParaRPr>
          </a:p>
        </p:txBody>
      </p:sp>
    </p:spTree>
    <p:extLst>
      <p:ext uri="{BB962C8B-B14F-4D97-AF65-F5344CB8AC3E}">
        <p14:creationId xmlns:p14="http://schemas.microsoft.com/office/powerpoint/2010/main" val="2867261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890D-8537-4F2F-B669-F2FCE24F6A7B}"/>
              </a:ext>
            </a:extLst>
          </p:cNvPr>
          <p:cNvSpPr>
            <a:spLocks noGrp="1"/>
          </p:cNvSpPr>
          <p:nvPr>
            <p:ph type="title"/>
          </p:nvPr>
        </p:nvSpPr>
        <p:spPr>
          <a:xfrm>
            <a:off x="628650" y="963877"/>
            <a:ext cx="3028950" cy="4930246"/>
          </a:xfrm>
        </p:spPr>
        <p:txBody>
          <a:bodyPr>
            <a:normAutofit/>
          </a:bodyPr>
          <a:lstStyle/>
          <a:p>
            <a:r>
              <a:rPr lang="en-US" sz="3200" dirty="0">
                <a:solidFill>
                  <a:schemeClr val="accent1"/>
                </a:solidFill>
                <a:latin typeface="Helvetica LT Std Black" panose="020B0904030502020204" pitchFamily="34" charset="0"/>
              </a:rPr>
              <a:t>Professional Resources and Data </a:t>
            </a:r>
          </a:p>
        </p:txBody>
      </p:sp>
      <p:sp>
        <p:nvSpPr>
          <p:cNvPr id="3" name="Content Placeholder 2">
            <a:extLst>
              <a:ext uri="{FF2B5EF4-FFF2-40B4-BE49-F238E27FC236}">
                <a16:creationId xmlns:a16="http://schemas.microsoft.com/office/drawing/2014/main" id="{F09E0D0B-8122-4E4D-BC3A-37EEF2B706A8}"/>
              </a:ext>
            </a:extLst>
          </p:cNvPr>
          <p:cNvSpPr>
            <a:spLocks noGrp="1"/>
          </p:cNvSpPr>
          <p:nvPr>
            <p:ph idx="1"/>
          </p:nvPr>
        </p:nvSpPr>
        <p:spPr>
          <a:xfrm>
            <a:off x="3732023" y="963877"/>
            <a:ext cx="4783327" cy="4930246"/>
          </a:xfrm>
        </p:spPr>
        <p:txBody>
          <a:bodyPr anchor="ctr">
            <a:normAutofit/>
          </a:bodyPr>
          <a:lstStyle/>
          <a:p>
            <a:r>
              <a:rPr lang="en-US" sz="1400" dirty="0">
                <a:latin typeface="Helvetica LT Std Black" panose="020B0904030502020204" pitchFamily="34" charset="0"/>
              </a:rPr>
              <a:t>Get Georgia Reading Find Data- </a:t>
            </a:r>
            <a:r>
              <a:rPr lang="en-US" sz="1400" dirty="0">
                <a:latin typeface="Helvetica LT Std Black" panose="020B0904030502020204" pitchFamily="34" charset="0"/>
                <a:hlinkClick r:id="rId2"/>
              </a:rPr>
              <a:t>http://getgeorgiareading.org/data/find-data/</a:t>
            </a:r>
            <a:endParaRPr lang="en-US" sz="1400" dirty="0">
              <a:latin typeface="Helvetica LT Std Black" panose="020B0904030502020204" pitchFamily="34" charset="0"/>
            </a:endParaRPr>
          </a:p>
          <a:p>
            <a:r>
              <a:rPr lang="en-US" sz="1400" dirty="0">
                <a:latin typeface="Helvetica LT Std Black" panose="020B0904030502020204" pitchFamily="34" charset="0"/>
              </a:rPr>
              <a:t>Rollins Center for Language and Literacy- Cox Campus </a:t>
            </a:r>
            <a:r>
              <a:rPr lang="en-US" sz="1400" dirty="0">
                <a:latin typeface="Helvetica LT Std Black" panose="020B0904030502020204" pitchFamily="34" charset="0"/>
                <a:hlinkClick r:id="rId3"/>
              </a:rPr>
              <a:t>https://www.readrightfromthestart.org/</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Insights </a:t>
            </a:r>
            <a:r>
              <a:rPr lang="en-US" sz="1400" dirty="0">
                <a:latin typeface="Helvetica LT Std Black" panose="020B0904030502020204" pitchFamily="34" charset="0"/>
                <a:hlinkClick r:id="rId4"/>
              </a:rPr>
              <a:t>http://www.gadoe.org/Georgia-Insights/Pages/default.aspx</a:t>
            </a:r>
            <a:endParaRPr lang="en-US" sz="1400" dirty="0">
              <a:latin typeface="Helvetica LT Std Black" panose="020B0904030502020204" pitchFamily="34" charset="0"/>
            </a:endParaRPr>
          </a:p>
          <a:p>
            <a:r>
              <a:rPr lang="en-US" sz="1400" dirty="0">
                <a:latin typeface="Helvetica LT Std Black" panose="020B0904030502020204" pitchFamily="34" charset="0"/>
              </a:rPr>
              <a:t>Governor’s Office of Student Achievement </a:t>
            </a:r>
            <a:r>
              <a:rPr lang="en-US" sz="1400" dirty="0">
                <a:latin typeface="Helvetica LT Std Black" panose="020B0904030502020204" pitchFamily="34" charset="0"/>
                <a:hlinkClick r:id="rId5"/>
              </a:rPr>
              <a:t>https://gosa.georgia.gov/</a:t>
            </a:r>
            <a:endParaRPr lang="en-US" sz="1400" dirty="0">
              <a:latin typeface="Helvetica LT Std Black" panose="020B0904030502020204" pitchFamily="34" charset="0"/>
              <a:hlinkClick r:id="rId6"/>
            </a:endParaRPr>
          </a:p>
          <a:p>
            <a:r>
              <a:rPr lang="en-US" sz="1400" dirty="0" err="1">
                <a:latin typeface="Helvetica LT Std Black" panose="020B0904030502020204" pitchFamily="34" charset="0"/>
              </a:rPr>
              <a:t>Ferst</a:t>
            </a:r>
            <a:r>
              <a:rPr lang="en-US" sz="1400" dirty="0">
                <a:latin typeface="Helvetica LT Std Black" panose="020B0904030502020204" pitchFamily="34" charset="0"/>
              </a:rPr>
              <a:t> Foundation </a:t>
            </a:r>
            <a:r>
              <a:rPr lang="en-US" sz="1400" dirty="0">
                <a:latin typeface="Helvetica LT Std Black" panose="020B0904030502020204" pitchFamily="34" charset="0"/>
                <a:hlinkClick r:id="rId6"/>
              </a:rPr>
              <a:t>http://www.ferstfoundation.org/</a:t>
            </a:r>
            <a:endParaRPr lang="en-US" sz="1400" dirty="0">
              <a:latin typeface="Helvetica LT Std Black" panose="020B0904030502020204" pitchFamily="34" charset="0"/>
            </a:endParaRPr>
          </a:p>
          <a:p>
            <a:r>
              <a:rPr lang="en-US" sz="1400" dirty="0">
                <a:latin typeface="Helvetica LT Std Black" panose="020B0904030502020204" pitchFamily="34" charset="0"/>
              </a:rPr>
              <a:t>Imagination Library </a:t>
            </a:r>
            <a:r>
              <a:rPr lang="en-US" sz="1400" dirty="0">
                <a:latin typeface="Helvetica LT Std Black" panose="020B0904030502020204" pitchFamily="34" charset="0"/>
                <a:hlinkClick r:id="rId7"/>
              </a:rPr>
              <a:t>https://imaginationlibrary.com/</a:t>
            </a:r>
            <a:endParaRPr lang="en-US" sz="1400" dirty="0">
              <a:latin typeface="Helvetica LT Std Black" panose="020B0904030502020204" pitchFamily="34" charset="0"/>
            </a:endParaRPr>
          </a:p>
          <a:p>
            <a:endParaRPr lang="en-US" sz="13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F81C9FD5-9D48-4950-931E-12746FD13E8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57</a:t>
            </a:fld>
            <a:endParaRPr lang="en-US" sz="900">
              <a:solidFill>
                <a:schemeClr val="tx1">
                  <a:alpha val="80000"/>
                </a:schemeClr>
              </a:solidFill>
            </a:endParaRPr>
          </a:p>
        </p:txBody>
      </p:sp>
    </p:spTree>
    <p:extLst>
      <p:ext uri="{BB962C8B-B14F-4D97-AF65-F5344CB8AC3E}">
        <p14:creationId xmlns:p14="http://schemas.microsoft.com/office/powerpoint/2010/main" val="179949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890D-8537-4F2F-B669-F2FCE24F6A7B}"/>
              </a:ext>
            </a:extLst>
          </p:cNvPr>
          <p:cNvSpPr>
            <a:spLocks noGrp="1"/>
          </p:cNvSpPr>
          <p:nvPr>
            <p:ph type="title"/>
          </p:nvPr>
        </p:nvSpPr>
        <p:spPr>
          <a:xfrm>
            <a:off x="628650" y="963877"/>
            <a:ext cx="3028950" cy="4930246"/>
          </a:xfrm>
        </p:spPr>
        <p:txBody>
          <a:bodyPr>
            <a:normAutofit/>
          </a:bodyPr>
          <a:lstStyle/>
          <a:p>
            <a:pPr algn="r"/>
            <a:r>
              <a:rPr lang="en-US" sz="3200" dirty="0">
                <a:solidFill>
                  <a:schemeClr val="accent1"/>
                </a:solidFill>
                <a:latin typeface="Helvetica LT Std Black" panose="020B0904030502020204" pitchFamily="34" charset="0"/>
              </a:rPr>
              <a:t>Community Outreach and Leadership</a:t>
            </a:r>
          </a:p>
        </p:txBody>
      </p:sp>
      <p:sp>
        <p:nvSpPr>
          <p:cNvPr id="3" name="Content Placeholder 2">
            <a:extLst>
              <a:ext uri="{FF2B5EF4-FFF2-40B4-BE49-F238E27FC236}">
                <a16:creationId xmlns:a16="http://schemas.microsoft.com/office/drawing/2014/main" id="{F09E0D0B-8122-4E4D-BC3A-37EEF2B706A8}"/>
              </a:ext>
            </a:extLst>
          </p:cNvPr>
          <p:cNvSpPr>
            <a:spLocks noGrp="1"/>
          </p:cNvSpPr>
          <p:nvPr>
            <p:ph idx="1"/>
          </p:nvPr>
        </p:nvSpPr>
        <p:spPr>
          <a:xfrm>
            <a:off x="3732023" y="963877"/>
            <a:ext cx="4783327" cy="4930246"/>
          </a:xfrm>
        </p:spPr>
        <p:txBody>
          <a:bodyPr anchor="ctr">
            <a:normAutofit/>
          </a:bodyPr>
          <a:lstStyle/>
          <a:p>
            <a:endParaRPr lang="en-US" sz="1400" dirty="0">
              <a:latin typeface="Helvetica LT Std Black" panose="020B0904030502020204" pitchFamily="34" charset="0"/>
              <a:hlinkClick r:id="rId2"/>
            </a:endParaRPr>
          </a:p>
          <a:p>
            <a:r>
              <a:rPr lang="en-US" sz="1400" dirty="0">
                <a:latin typeface="Helvetica LT Std Black" panose="020B0904030502020204" pitchFamily="34" charset="0"/>
              </a:rPr>
              <a:t>Reach out and Read Georgia </a:t>
            </a:r>
            <a:r>
              <a:rPr lang="en-US" sz="1400" dirty="0">
                <a:latin typeface="Helvetica LT Std Black" panose="020B0904030502020204" pitchFamily="34" charset="0"/>
                <a:hlinkClick r:id="rId2"/>
              </a:rPr>
              <a:t>http://www.reachoutandread.org/georgia/</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Early Education Alliance for Ready Students </a:t>
            </a:r>
            <a:r>
              <a:rPr lang="en-US" sz="1400" dirty="0">
                <a:latin typeface="Helvetica LT Std Black" panose="020B0904030502020204" pitchFamily="34" charset="0"/>
                <a:hlinkClick r:id="rId3"/>
              </a:rPr>
              <a:t>https://geears.org/</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Communities in Schools </a:t>
            </a:r>
            <a:r>
              <a:rPr lang="en-US" sz="1400" dirty="0">
                <a:latin typeface="Helvetica LT Std Black" panose="020B0904030502020204" pitchFamily="34" charset="0"/>
                <a:hlinkClick r:id="rId4"/>
              </a:rPr>
              <a:t>http://cisga.org/</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Family Connections Partnership </a:t>
            </a:r>
            <a:r>
              <a:rPr lang="en-US" sz="1400" dirty="0">
                <a:latin typeface="Helvetica LT Std Black" panose="020B0904030502020204" pitchFamily="34" charset="0"/>
                <a:hlinkClick r:id="rId5"/>
              </a:rPr>
              <a:t>http://gafcp.org</a:t>
            </a:r>
            <a:endParaRPr lang="en-US" sz="1400" dirty="0">
              <a:latin typeface="Helvetica LT Std Black" panose="020B0904030502020204" pitchFamily="34" charset="0"/>
            </a:endParaRPr>
          </a:p>
          <a:p>
            <a:r>
              <a:rPr lang="en-US" sz="1400" dirty="0">
                <a:latin typeface="Helvetica LT Std Black" panose="020B0904030502020204" pitchFamily="34" charset="0"/>
              </a:rPr>
              <a:t>Vision to Learn-Atlanta </a:t>
            </a:r>
            <a:r>
              <a:rPr lang="en-US" sz="1400" dirty="0">
                <a:latin typeface="Helvetica LT Std Black" panose="020B0904030502020204" pitchFamily="34" charset="0"/>
                <a:hlinkClick r:id="rId6"/>
              </a:rPr>
              <a:t>https://visiontolearn.org/where-we-work/georgia/</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Public Library Service </a:t>
            </a:r>
            <a:r>
              <a:rPr lang="en-US" sz="1400" dirty="0">
                <a:latin typeface="Helvetica LT Std Black" panose="020B0904030502020204" pitchFamily="34" charset="0"/>
                <a:hlinkClick r:id="rId7"/>
              </a:rPr>
              <a:t>http://www.georgialibraries.org/</a:t>
            </a:r>
            <a:endParaRPr lang="en-US" sz="1400" dirty="0">
              <a:latin typeface="Helvetica LT Std Black" panose="020B0904030502020204" pitchFamily="34" charset="0"/>
            </a:endParaRPr>
          </a:p>
          <a:p>
            <a:endParaRPr lang="en-US" sz="13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F81C9FD5-9D48-4950-931E-12746FD13E8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58</a:t>
            </a:fld>
            <a:endParaRPr lang="en-US" sz="900">
              <a:solidFill>
                <a:schemeClr val="tx1">
                  <a:alpha val="80000"/>
                </a:schemeClr>
              </a:solidFill>
            </a:endParaRPr>
          </a:p>
        </p:txBody>
      </p:sp>
    </p:spTree>
    <p:extLst>
      <p:ext uri="{BB962C8B-B14F-4D97-AF65-F5344CB8AC3E}">
        <p14:creationId xmlns:p14="http://schemas.microsoft.com/office/powerpoint/2010/main" val="14684693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1417635"/>
            <a:ext cx="5613026" cy="1325563"/>
          </a:xfrm>
        </p:spPr>
        <p:txBody>
          <a:bodyPr>
            <a:normAutofit/>
          </a:bodyPr>
          <a:lstStyle/>
          <a:p>
            <a:r>
              <a:rPr lang="en-US" dirty="0">
                <a:latin typeface="Helvetica LT Std Black" panose="020B0904030502020204" pitchFamily="34" charset="0"/>
              </a:rPr>
              <a:t>L4GA 2019 Listserv </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59</a:t>
            </a:fld>
            <a:endParaRPr lang="en-US"/>
          </a:p>
        </p:txBody>
      </p:sp>
      <p:sp>
        <p:nvSpPr>
          <p:cNvPr id="7" name="Content Placeholder 2">
            <a:extLst>
              <a:ext uri="{FF2B5EF4-FFF2-40B4-BE49-F238E27FC236}">
                <a16:creationId xmlns:a16="http://schemas.microsoft.com/office/drawing/2014/main" id="{8F9D8F6B-5339-4543-9E4A-D882BE5A5779}"/>
              </a:ext>
            </a:extLst>
          </p:cNvPr>
          <p:cNvSpPr>
            <a:spLocks noGrp="1"/>
          </p:cNvSpPr>
          <p:nvPr>
            <p:ph idx="1"/>
          </p:nvPr>
        </p:nvSpPr>
        <p:spPr>
          <a:xfrm>
            <a:off x="2209800" y="3427093"/>
            <a:ext cx="4936748" cy="2245362"/>
          </a:xfrm>
        </p:spPr>
        <p:txBody>
          <a:bodyPr anchor="ctr">
            <a:normAutofit/>
          </a:bodyPr>
          <a:lstStyle/>
          <a:p>
            <a:r>
              <a:rPr lang="en-US" sz="2800" dirty="0">
                <a:latin typeface="Helvetica LT Std Black" panose="020B0904030502020204" pitchFamily="34" charset="0"/>
              </a:rPr>
              <a:t>Send a blank email to: </a:t>
            </a:r>
            <a:r>
              <a:rPr lang="en-US" sz="2000" dirty="0">
                <a:latin typeface="Helvetica LT Std Black" panose="020B0904030502020204" pitchFamily="34" charset="0"/>
                <a:hlinkClick r:id="rId2"/>
              </a:rPr>
              <a:t>join-l4ga</a:t>
            </a:r>
            <a:r>
              <a:rPr lang="en-US" sz="2000" dirty="0">
                <a:solidFill>
                  <a:schemeClr val="bg1"/>
                </a:solidFill>
                <a:latin typeface="Helvetica LT Std Black" panose="020B0904030502020204" pitchFamily="34" charset="0"/>
                <a:hlinkClick r:id="rId2"/>
              </a:rPr>
              <a:t>@list.doe.k12.ga.us</a:t>
            </a:r>
            <a:endParaRPr lang="en-US" sz="20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a:p>
            <a:pPr>
              <a:buNone/>
            </a:pPr>
            <a:endParaRPr lang="en-US" sz="21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p:txBody>
      </p:sp>
    </p:spTree>
    <p:extLst>
      <p:ext uri="{BB962C8B-B14F-4D97-AF65-F5344CB8AC3E}">
        <p14:creationId xmlns:p14="http://schemas.microsoft.com/office/powerpoint/2010/main" val="2704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7DBC-0C37-4B83-873A-3B7B26153C1F}"/>
              </a:ext>
            </a:extLst>
          </p:cNvPr>
          <p:cNvSpPr>
            <a:spLocks noGrp="1"/>
          </p:cNvSpPr>
          <p:nvPr>
            <p:ph type="title"/>
          </p:nvPr>
        </p:nvSpPr>
        <p:spPr/>
        <p:txBody>
          <a:bodyPr/>
          <a:lstStyle/>
          <a:p>
            <a:pPr algn="ctr"/>
            <a:r>
              <a:rPr lang="en-US" dirty="0">
                <a:latin typeface="Helvetica LT Std Black" panose="020B0904030502020204" pitchFamily="34" charset="0"/>
              </a:rPr>
              <a:t>Georgia L4GA Grant</a:t>
            </a:r>
          </a:p>
        </p:txBody>
      </p:sp>
      <p:sp>
        <p:nvSpPr>
          <p:cNvPr id="3" name="Content Placeholder 2">
            <a:extLst>
              <a:ext uri="{FF2B5EF4-FFF2-40B4-BE49-F238E27FC236}">
                <a16:creationId xmlns:a16="http://schemas.microsoft.com/office/drawing/2014/main" id="{7F70034D-78B6-46BB-AC7D-B003F6AB218D}"/>
              </a:ext>
            </a:extLst>
          </p:cNvPr>
          <p:cNvSpPr>
            <a:spLocks noGrp="1"/>
          </p:cNvSpPr>
          <p:nvPr>
            <p:ph idx="1"/>
          </p:nvPr>
        </p:nvSpPr>
        <p:spPr/>
        <p:txBody>
          <a:bodyPr/>
          <a:lstStyle/>
          <a:p>
            <a:r>
              <a:rPr lang="en-US" dirty="0">
                <a:latin typeface="Helvetica LT Std Black" panose="020B0904030502020204" pitchFamily="34" charset="0"/>
              </a:rPr>
              <a:t>Georgia’s state plan also relies on involvement of the </a:t>
            </a:r>
            <a:r>
              <a:rPr lang="en-US" u="sng" dirty="0">
                <a:latin typeface="Helvetica LT Std Black" panose="020B0904030502020204" pitchFamily="34" charset="0"/>
              </a:rPr>
              <a:t>Governor’s Literacy Commission</a:t>
            </a:r>
            <a:r>
              <a:rPr lang="en-US" dirty="0">
                <a:latin typeface="Helvetica LT Std Black" panose="020B0904030502020204" pitchFamily="34" charset="0"/>
              </a:rPr>
              <a:t>, with representation from all child-serving state agencies to ensure seamless services and coordinated budgeting.</a:t>
            </a:r>
          </a:p>
        </p:txBody>
      </p:sp>
    </p:spTree>
    <p:extLst>
      <p:ext uri="{BB962C8B-B14F-4D97-AF65-F5344CB8AC3E}">
        <p14:creationId xmlns:p14="http://schemas.microsoft.com/office/powerpoint/2010/main" val="34087412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4574" y="1295400"/>
            <a:ext cx="4267200" cy="1325563"/>
          </a:xfrm>
        </p:spPr>
        <p:txBody>
          <a:bodyPr>
            <a:normAutofit/>
          </a:bodyPr>
          <a:lstStyle/>
          <a:p>
            <a:r>
              <a:rPr lang="en-US" dirty="0">
                <a:latin typeface="Helvetica LT Std Black" panose="020B0904030502020204" pitchFamily="34" charset="0"/>
              </a:rPr>
              <a:t>Intent to Apply:</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60</a:t>
            </a:fld>
            <a:endParaRPr lang="en-US"/>
          </a:p>
        </p:txBody>
      </p:sp>
      <p:sp>
        <p:nvSpPr>
          <p:cNvPr id="8" name="Subtitle 2">
            <a:extLst>
              <a:ext uri="{FF2B5EF4-FFF2-40B4-BE49-F238E27FC236}">
                <a16:creationId xmlns:a16="http://schemas.microsoft.com/office/drawing/2014/main" id="{6F94F668-0000-4D75-8839-00FD2D0B40BA}"/>
              </a:ext>
            </a:extLst>
          </p:cNvPr>
          <p:cNvSpPr txBox="1">
            <a:spLocks/>
          </p:cNvSpPr>
          <p:nvPr/>
        </p:nvSpPr>
        <p:spPr>
          <a:xfrm>
            <a:off x="1447800" y="2819400"/>
            <a:ext cx="6858000" cy="165576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Helvetica LT Std Black" panose="020B0904030502020204" pitchFamily="34" charset="0"/>
              </a:rPr>
              <a:t>Please email the attachment to Julie Morrill</a:t>
            </a:r>
          </a:p>
          <a:p>
            <a:pPr marL="0" indent="0" algn="ctr">
              <a:buNone/>
            </a:pPr>
            <a:r>
              <a:rPr lang="en-US" dirty="0">
                <a:latin typeface="Helvetica LT Std Black" panose="020B0904030502020204" pitchFamily="34" charset="0"/>
                <a:hlinkClick r:id="rId2"/>
              </a:rPr>
              <a:t>jmorrill@doe.k12.ga.us</a:t>
            </a:r>
            <a:endParaRPr lang="en-US" dirty="0">
              <a:latin typeface="Helvetica LT Std Black" panose="020B0904030502020204" pitchFamily="34" charset="0"/>
            </a:endParaRPr>
          </a:p>
          <a:p>
            <a:pPr marL="0" indent="0" algn="ctr">
              <a:buNone/>
            </a:pPr>
            <a:endParaRPr lang="en-US" dirty="0">
              <a:latin typeface="Helvetica LT Std Black" panose="020B0904030502020204" pitchFamily="34" charset="0"/>
            </a:endParaRPr>
          </a:p>
          <a:p>
            <a:pPr marL="0" indent="0" algn="ctr">
              <a:buNone/>
            </a:pPr>
            <a:r>
              <a:rPr lang="en-US" dirty="0">
                <a:latin typeface="Helvetica LT Std Black" panose="020B0904030502020204" pitchFamily="34" charset="0"/>
              </a:rPr>
              <a:t>Due date for email is January 30, 2021</a:t>
            </a:r>
          </a:p>
          <a:p>
            <a:pPr marL="0" indent="0" algn="ctr">
              <a:buNone/>
            </a:pPr>
            <a:endParaRPr lang="en-US" dirty="0">
              <a:latin typeface="Helvetica LT Std Black" panose="020B0904030502020204" pitchFamily="34" charset="0"/>
            </a:endParaRPr>
          </a:p>
          <a:p>
            <a:pPr algn="ctr"/>
            <a:endParaRPr lang="en-US" dirty="0">
              <a:latin typeface="Helvetica LT Std Black" panose="020B0904030502020204" pitchFamily="34" charset="0"/>
            </a:endParaRPr>
          </a:p>
        </p:txBody>
      </p:sp>
    </p:spTree>
    <p:extLst>
      <p:ext uri="{BB962C8B-B14F-4D97-AF65-F5344CB8AC3E}">
        <p14:creationId xmlns:p14="http://schemas.microsoft.com/office/powerpoint/2010/main" val="28786412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4C7FDB-FB2B-4CC2-AC31-AF5A466D53E6}"/>
              </a:ext>
            </a:extLst>
          </p:cNvPr>
          <p:cNvSpPr>
            <a:spLocks noGrp="1"/>
          </p:cNvSpPr>
          <p:nvPr>
            <p:ph type="sldNum" sz="quarter" idx="4294967295"/>
          </p:nvPr>
        </p:nvSpPr>
        <p:spPr>
          <a:xfrm>
            <a:off x="7086600" y="6356350"/>
            <a:ext cx="2057400" cy="365125"/>
          </a:xfrm>
        </p:spPr>
        <p:txBody>
          <a:bodyPr/>
          <a:lstStyle/>
          <a:p>
            <a:pPr>
              <a:defRPr/>
            </a:pPr>
            <a:fld id="{F3F63698-6290-40F2-8A1A-938A21BCD427}" type="slidenum">
              <a:rPr lang="en-US" smtClean="0"/>
              <a:pPr>
                <a:defRPr/>
              </a:pPr>
              <a:t>61</a:t>
            </a:fld>
            <a:endParaRPr lang="en-US"/>
          </a:p>
        </p:txBody>
      </p:sp>
      <p:sp>
        <p:nvSpPr>
          <p:cNvPr id="4" name="TextBox 3">
            <a:extLst>
              <a:ext uri="{FF2B5EF4-FFF2-40B4-BE49-F238E27FC236}">
                <a16:creationId xmlns:a16="http://schemas.microsoft.com/office/drawing/2014/main" id="{E2CC3062-9998-40B3-9144-3C014A165AC4}"/>
              </a:ext>
            </a:extLst>
          </p:cNvPr>
          <p:cNvSpPr txBox="1"/>
          <p:nvPr/>
        </p:nvSpPr>
        <p:spPr>
          <a:xfrm>
            <a:off x="838200" y="629602"/>
            <a:ext cx="7924800" cy="6217087"/>
          </a:xfrm>
          <a:prstGeom prst="rect">
            <a:avLst/>
          </a:prstGeom>
          <a:noFill/>
        </p:spPr>
        <p:txBody>
          <a:bodyPr wrap="square" rtlCol="0">
            <a:spAutoFit/>
          </a:bodyPr>
          <a:lstStyle/>
          <a:p>
            <a:pPr algn="ctr"/>
            <a:r>
              <a:rPr lang="en-US" sz="2000" dirty="0">
                <a:latin typeface="Helvetica LT Std Black" panose="020B0904030502020204" pitchFamily="34" charset="0"/>
              </a:rPr>
              <a:t>For assistance please contact:    </a:t>
            </a:r>
          </a:p>
          <a:p>
            <a:pPr algn="ctr"/>
            <a:endParaRPr lang="en-US" sz="2000" dirty="0">
              <a:highlight>
                <a:srgbClr val="FFFF00"/>
              </a:highlight>
              <a:latin typeface="Helvetica LT Std Black" panose="020B0904030502020204" pitchFamily="34" charset="0"/>
            </a:endParaRPr>
          </a:p>
          <a:p>
            <a:pPr algn="ctr"/>
            <a:r>
              <a:rPr lang="en-US" sz="2000" dirty="0">
                <a:highlight>
                  <a:srgbClr val="FFFF00"/>
                </a:highlight>
                <a:latin typeface="Helvetica LT Std Black" panose="020B0904030502020204" pitchFamily="34" charset="0"/>
              </a:rPr>
              <a:t>Julie Morrill – L4GA  Project Director</a:t>
            </a:r>
          </a:p>
          <a:p>
            <a:pPr algn="ctr"/>
            <a:r>
              <a:rPr lang="en-US" sz="2000" dirty="0">
                <a:highlight>
                  <a:srgbClr val="FFFF00"/>
                </a:highlight>
                <a:latin typeface="Helvetica LT Std Black" panose="020B0904030502020204" pitchFamily="34" charset="0"/>
                <a:hlinkClick r:id="rId2"/>
              </a:rPr>
              <a:t>jmorrill@doe.k12.ga.us</a:t>
            </a:r>
            <a:endParaRPr lang="en-US" sz="2000" dirty="0">
              <a:highlight>
                <a:srgbClr val="FFFF00"/>
              </a:highlight>
              <a:latin typeface="Helvetica LT Std Black" panose="020B0904030502020204" pitchFamily="34" charset="0"/>
            </a:endParaRPr>
          </a:p>
          <a:p>
            <a:pPr algn="ctr"/>
            <a:r>
              <a:rPr lang="en-US" sz="2000" dirty="0">
                <a:highlight>
                  <a:srgbClr val="FFFF00"/>
                </a:highlight>
                <a:latin typeface="Helvetica LT Std Black" panose="020B0904030502020204" pitchFamily="34" charset="0"/>
              </a:rPr>
              <a:t>                                                          </a:t>
            </a:r>
          </a:p>
          <a:p>
            <a:pPr algn="ctr"/>
            <a:r>
              <a:rPr lang="en-US" sz="2000" dirty="0">
                <a:highlight>
                  <a:srgbClr val="FFFF00"/>
                </a:highlight>
                <a:latin typeface="Helvetica LT Std Black" panose="020B0904030502020204" pitchFamily="34" charset="0"/>
              </a:rPr>
              <a:t>Office: 404-425-2975 </a:t>
            </a:r>
          </a:p>
          <a:p>
            <a:pPr algn="ctr"/>
            <a:r>
              <a:rPr lang="en-US" sz="2000" dirty="0">
                <a:highlight>
                  <a:srgbClr val="FFFF00"/>
                </a:highlight>
                <a:latin typeface="Helvetica LT Std Black" panose="020B0904030502020204" pitchFamily="34" charset="0"/>
              </a:rPr>
              <a:t>Mobile: 706-473-3159 </a:t>
            </a:r>
          </a:p>
          <a:p>
            <a:pPr algn="ctr"/>
            <a:r>
              <a:rPr lang="en-US" sz="2000" dirty="0">
                <a:highlight>
                  <a:srgbClr val="FFFF00"/>
                </a:highlight>
                <a:latin typeface="Helvetica LT Std Black" panose="020B0904030502020204" pitchFamily="34" charset="0"/>
              </a:rPr>
              <a:t>  Phone or Text</a:t>
            </a:r>
          </a:p>
          <a:p>
            <a:pPr algn="ctr"/>
            <a:endParaRPr lang="en-US" sz="2000" dirty="0">
              <a:highlight>
                <a:srgbClr val="FFFF00"/>
              </a:highlight>
              <a:latin typeface="Helvetica LT Std Black" panose="020B0904030502020204" pitchFamily="34" charset="0"/>
            </a:endParaRPr>
          </a:p>
          <a:p>
            <a:pPr algn="ctr"/>
            <a:r>
              <a:rPr lang="en-US" sz="2000" dirty="0">
                <a:highlight>
                  <a:srgbClr val="FFFF00"/>
                </a:highlight>
                <a:latin typeface="Helvetica LT Std Black" panose="020B0904030502020204" pitchFamily="34" charset="0"/>
              </a:rPr>
              <a:t>Meghan Welch – L4GA Program Specialist</a:t>
            </a:r>
          </a:p>
          <a:p>
            <a:pPr algn="ctr"/>
            <a:r>
              <a:rPr lang="en-US" sz="2000" dirty="0">
                <a:highlight>
                  <a:srgbClr val="FFFF00"/>
                </a:highlight>
                <a:latin typeface="Helvetica LT Std Black" panose="020B0904030502020204" pitchFamily="34" charset="0"/>
                <a:hlinkClick r:id="rId3"/>
              </a:rPr>
              <a:t>mwelch@doe.k12.ga.us</a:t>
            </a:r>
            <a:r>
              <a:rPr lang="en-US" sz="2000" dirty="0">
                <a:highlight>
                  <a:srgbClr val="FFFF00"/>
                </a:highlight>
                <a:latin typeface="Helvetica LT Std Black" panose="020B0904030502020204" pitchFamily="34" charset="0"/>
              </a:rPr>
              <a:t> </a:t>
            </a:r>
          </a:p>
          <a:p>
            <a:pPr algn="ctr"/>
            <a:r>
              <a:rPr lang="en-US" sz="2000" dirty="0">
                <a:highlight>
                  <a:srgbClr val="FFFF00"/>
                </a:highlight>
                <a:latin typeface="Helvetica LT Std Black" panose="020B0904030502020204" pitchFamily="34" charset="0"/>
              </a:rPr>
              <a:t>Office: 404-309-7413</a:t>
            </a:r>
          </a:p>
          <a:p>
            <a:pPr algn="ctr"/>
            <a:r>
              <a:rPr lang="en-US" sz="2000" dirty="0">
                <a:highlight>
                  <a:srgbClr val="FFFF00"/>
                </a:highlight>
                <a:latin typeface="Helvetica LT Std Black" panose="020B0904030502020204" pitchFamily="34" charset="0"/>
              </a:rPr>
              <a:t>Mobile: 404-219-3068</a:t>
            </a:r>
          </a:p>
          <a:p>
            <a:pPr algn="ctr"/>
            <a:r>
              <a:rPr lang="en-US" sz="2000" dirty="0">
                <a:highlight>
                  <a:srgbClr val="FFFF00"/>
                </a:highlight>
                <a:latin typeface="Helvetica LT Std Black" panose="020B0904030502020204" pitchFamily="34" charset="0"/>
              </a:rPr>
              <a:t>Phone or Text</a:t>
            </a:r>
          </a:p>
          <a:p>
            <a:pPr algn="ctr"/>
            <a:r>
              <a:rPr lang="en-US" sz="2000" dirty="0">
                <a:highlight>
                  <a:srgbClr val="00FF00"/>
                </a:highlight>
                <a:latin typeface="Helvetica LT Std Black" panose="020B0904030502020204" pitchFamily="34" charset="0"/>
              </a:rPr>
              <a:t>ADD Lisa and Sian here???</a:t>
            </a:r>
          </a:p>
          <a:p>
            <a:pPr algn="ctr"/>
            <a:endParaRPr lang="en-US" sz="2000" dirty="0">
              <a:latin typeface="Helvetica LT Std Black" panose="020B0904030502020204" pitchFamily="34" charset="0"/>
            </a:endParaRPr>
          </a:p>
          <a:p>
            <a:pPr algn="ctr"/>
            <a:r>
              <a:rPr lang="en-US" sz="2000" dirty="0">
                <a:latin typeface="Helvetica LT Std Black" panose="020B0904030502020204" pitchFamily="34" charset="0"/>
              </a:rPr>
              <a:t> </a:t>
            </a:r>
            <a:r>
              <a:rPr lang="en-US" u="sng" dirty="0">
                <a:latin typeface="Helvetica LT Std Black" panose="020B0904030502020204" pitchFamily="34" charset="0"/>
                <a:hlinkClick r:id="rId4"/>
              </a:rPr>
              <a:t>http://www.gadoe.org/Curriculum-Instruction-and-Assessment/L4/Pages/Literacy-Grant.aspx</a:t>
            </a:r>
            <a:r>
              <a:rPr lang="en-US" dirty="0">
                <a:latin typeface="Helvetica LT Std Black" panose="020B0904030502020204" pitchFamily="34" charset="0"/>
              </a:rPr>
              <a:t>  </a:t>
            </a:r>
            <a:endParaRPr lang="en-US" sz="2000" dirty="0">
              <a:latin typeface="Helvetica LT Std Black" panose="020B0904030502020204" pitchFamily="34" charset="0"/>
            </a:endParaRPr>
          </a:p>
          <a:p>
            <a:pPr algn="ctr"/>
            <a:endParaRPr lang="en-US" sz="2000" dirty="0">
              <a:latin typeface="Helvetica LT Std Black" panose="020B0904030502020204" pitchFamily="34" charset="0"/>
            </a:endParaRPr>
          </a:p>
          <a:p>
            <a:pPr algn="ctr"/>
            <a:endParaRPr lang="en-US" sz="2000" dirty="0">
              <a:latin typeface="Helvetica LT Std Black" panose="020B0904030502020204" pitchFamily="34" charset="0"/>
            </a:endParaRPr>
          </a:p>
        </p:txBody>
      </p:sp>
    </p:spTree>
    <p:extLst>
      <p:ext uri="{BB962C8B-B14F-4D97-AF65-F5344CB8AC3E}">
        <p14:creationId xmlns:p14="http://schemas.microsoft.com/office/powerpoint/2010/main" val="50994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5C4E-80A6-4D5C-B796-83E40663810E}"/>
              </a:ext>
            </a:extLst>
          </p:cNvPr>
          <p:cNvSpPr>
            <a:spLocks noGrp="1"/>
          </p:cNvSpPr>
          <p:nvPr>
            <p:ph type="title"/>
          </p:nvPr>
        </p:nvSpPr>
        <p:spPr/>
        <p:txBody>
          <a:bodyPr/>
          <a:lstStyle/>
          <a:p>
            <a:pPr algn="ctr"/>
            <a:r>
              <a:rPr lang="en-US" dirty="0">
                <a:latin typeface="Helvetica LT Std Black" panose="020B0904030502020204" pitchFamily="34" charset="0"/>
              </a:rPr>
              <a:t>Georgia L4GA Grant</a:t>
            </a:r>
          </a:p>
        </p:txBody>
      </p:sp>
      <p:sp>
        <p:nvSpPr>
          <p:cNvPr id="3" name="Content Placeholder 2">
            <a:extLst>
              <a:ext uri="{FF2B5EF4-FFF2-40B4-BE49-F238E27FC236}">
                <a16:creationId xmlns:a16="http://schemas.microsoft.com/office/drawing/2014/main" id="{E8F4B3F6-F20A-4582-A550-D5D616E2957A}"/>
              </a:ext>
            </a:extLst>
          </p:cNvPr>
          <p:cNvSpPr>
            <a:spLocks noGrp="1"/>
          </p:cNvSpPr>
          <p:nvPr>
            <p:ph idx="1"/>
          </p:nvPr>
        </p:nvSpPr>
        <p:spPr/>
        <p:txBody>
          <a:bodyPr/>
          <a:lstStyle/>
          <a:p>
            <a:r>
              <a:rPr lang="en-US" dirty="0">
                <a:latin typeface="Helvetica LT Std Black" panose="020B0904030502020204" pitchFamily="34" charset="0"/>
              </a:rPr>
              <a:t>The goal of Georgia’s plan seeks to improve literacy outcomes across all age ranges within feeder systems (early childhood, elementary, middle, and high schools) by 3% annually.</a:t>
            </a:r>
          </a:p>
        </p:txBody>
      </p:sp>
    </p:spTree>
    <p:extLst>
      <p:ext uri="{BB962C8B-B14F-4D97-AF65-F5344CB8AC3E}">
        <p14:creationId xmlns:p14="http://schemas.microsoft.com/office/powerpoint/2010/main" val="1578357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5"/>
          <p:cNvPicPr>
            <a:picLocks noGrp="1" noChangeAspect="1"/>
          </p:cNvPicPr>
          <p:nvPr>
            <p:ph sz="half" idx="2"/>
          </p:nvPr>
        </p:nvPicPr>
        <p:blipFill>
          <a:blip r:embed="rId3"/>
          <a:stretch>
            <a:fillRect/>
          </a:stretch>
        </p:blipFill>
        <p:spPr>
          <a:xfrm>
            <a:off x="6930872" y="1371600"/>
            <a:ext cx="2213128" cy="3290499"/>
          </a:xfrm>
        </p:spPr>
      </p:pic>
      <p:sp>
        <p:nvSpPr>
          <p:cNvPr id="2" name="Title 1"/>
          <p:cNvSpPr>
            <a:spLocks noGrp="1"/>
          </p:cNvSpPr>
          <p:nvPr>
            <p:ph type="title"/>
          </p:nvPr>
        </p:nvSpPr>
        <p:spPr>
          <a:xfrm>
            <a:off x="685800" y="681039"/>
            <a:ext cx="7675438" cy="423202"/>
          </a:xfrm>
        </p:spPr>
        <p:txBody>
          <a:bodyPr>
            <a:normAutofit fontScale="90000"/>
          </a:bodyPr>
          <a:lstStyle/>
          <a:p>
            <a:r>
              <a:rPr lang="en-US" b="1" dirty="0">
                <a:solidFill>
                  <a:srgbClr val="00B050"/>
                </a:solidFill>
                <a:latin typeface="Helvetica LT Std Black" panose="020B0904030502020204" pitchFamily="34" charset="0"/>
              </a:rPr>
              <a:t>“Whole Child Education” Defined</a:t>
            </a:r>
          </a:p>
        </p:txBody>
      </p:sp>
      <p:sp>
        <p:nvSpPr>
          <p:cNvPr id="10" name="Content Placeholder 9"/>
          <p:cNvSpPr>
            <a:spLocks noGrp="1"/>
          </p:cNvSpPr>
          <p:nvPr>
            <p:ph sz="half" idx="1"/>
          </p:nvPr>
        </p:nvSpPr>
        <p:spPr>
          <a:xfrm>
            <a:off x="609600" y="1600200"/>
            <a:ext cx="7239000" cy="4313072"/>
          </a:xfrm>
        </p:spPr>
        <p:txBody>
          <a:bodyPr>
            <a:normAutofit fontScale="92500" lnSpcReduction="20000"/>
          </a:bodyPr>
          <a:lstStyle/>
          <a:p>
            <a:r>
              <a:rPr lang="en-US" dirty="0">
                <a:latin typeface="Helvetica LT Std Black" panose="020B0904030502020204" pitchFamily="34" charset="0"/>
              </a:rPr>
              <a:t>Nourishes mental and physical health </a:t>
            </a:r>
          </a:p>
          <a:p>
            <a:r>
              <a:rPr lang="en-US" dirty="0">
                <a:latin typeface="Helvetica LT Std Black" panose="020B0904030502020204" pitchFamily="34" charset="0"/>
              </a:rPr>
              <a:t>Supports social and emotional well-being</a:t>
            </a:r>
          </a:p>
          <a:p>
            <a:r>
              <a:rPr lang="en-US" dirty="0">
                <a:latin typeface="Helvetica LT Std Black" panose="020B0904030502020204" pitchFamily="34" charset="0"/>
              </a:rPr>
              <a:t>Integrates arts, technology, and academics</a:t>
            </a:r>
          </a:p>
          <a:p>
            <a:r>
              <a:rPr lang="en-US" dirty="0">
                <a:latin typeface="Helvetica LT Std Black" panose="020B0904030502020204" pitchFamily="34" charset="0"/>
              </a:rPr>
              <a:t>Sparks creativity</a:t>
            </a:r>
          </a:p>
          <a:p>
            <a:r>
              <a:rPr lang="en-US" dirty="0">
                <a:latin typeface="Helvetica LT Std Black" panose="020B0904030502020204" pitchFamily="34" charset="0"/>
              </a:rPr>
              <a:t>Improves communication</a:t>
            </a:r>
          </a:p>
          <a:p>
            <a:r>
              <a:rPr lang="en-US" dirty="0">
                <a:latin typeface="Helvetica LT Std Black" panose="020B0904030502020204" pitchFamily="34" charset="0"/>
              </a:rPr>
              <a:t>Supports empowerment </a:t>
            </a:r>
          </a:p>
          <a:p>
            <a:r>
              <a:rPr lang="en-US" dirty="0">
                <a:latin typeface="Helvetica LT Std Black" panose="020B0904030502020204" pitchFamily="34" charset="0"/>
              </a:rPr>
              <a:t>Achieves each student’s potential</a:t>
            </a:r>
          </a:p>
          <a:p>
            <a:r>
              <a:rPr lang="en-US" dirty="0">
                <a:latin typeface="Helvetica LT Std Black" panose="020B0904030502020204" pitchFamily="34" charset="0"/>
              </a:rPr>
              <a:t>Creates passion for learning</a:t>
            </a:r>
          </a:p>
          <a:p>
            <a:r>
              <a:rPr lang="en-US" dirty="0">
                <a:latin typeface="Helvetica LT Std Black" panose="020B0904030502020204" pitchFamily="34" charset="0"/>
              </a:rPr>
              <a:t>Develops informed, adaptive, active citizens</a:t>
            </a:r>
          </a:p>
          <a:p>
            <a:r>
              <a:rPr lang="en-US" dirty="0">
                <a:latin typeface="Helvetica LT Std Black" panose="020B0904030502020204" pitchFamily="34" charset="0"/>
              </a:rPr>
              <a:t>Ensures digital access</a:t>
            </a:r>
          </a:p>
          <a:p>
            <a:pPr marL="0" indent="0">
              <a:buNone/>
            </a:pPr>
            <a:endParaRPr lang="en-US" dirty="0">
              <a:latin typeface="Helvetica LT Std Black" panose="020B0904030502020204" pitchFamily="34" charset="0"/>
            </a:endParaRPr>
          </a:p>
        </p:txBody>
      </p:sp>
    </p:spTree>
    <p:extLst>
      <p:ext uri="{BB962C8B-B14F-4D97-AF65-F5344CB8AC3E}">
        <p14:creationId xmlns:p14="http://schemas.microsoft.com/office/powerpoint/2010/main" val="241270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838200" y="290326"/>
            <a:ext cx="7886700" cy="1325563"/>
          </a:xfrm>
        </p:spPr>
        <p:txBody>
          <a:bodyPr>
            <a:normAutofit/>
          </a:bodyPr>
          <a:lstStyle/>
          <a:p>
            <a:pPr algn="ctr" eaLnBrk="1" hangingPunct="1"/>
            <a:r>
              <a:rPr lang="en-US" dirty="0">
                <a:latin typeface="Helvetica LT Std Black" panose="020B0904030502020204" pitchFamily="34" charset="0"/>
              </a:rPr>
              <a:t>L4GA 2019 Cohort Two </a:t>
            </a:r>
            <a:br>
              <a:rPr lang="en-US" dirty="0">
                <a:latin typeface="Helvetica LT Std Black" panose="020B0904030502020204" pitchFamily="34" charset="0"/>
              </a:rPr>
            </a:br>
            <a:r>
              <a:rPr lang="en-US" dirty="0">
                <a:latin typeface="Helvetica LT Std Black" panose="020B0904030502020204" pitchFamily="34" charset="0"/>
              </a:rPr>
              <a:t>Tentative Timeline</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EDD571C8-9F35-473A-B207-EB6699BF6386}" type="slidenum">
              <a:rPr lang="en-US"/>
              <a:pPr>
                <a:spcAft>
                  <a:spcPts val="600"/>
                </a:spcAft>
                <a:defRPr/>
              </a:pPr>
              <a:t>9</a:t>
            </a:fld>
            <a:endParaRPr lang="en-US"/>
          </a:p>
        </p:txBody>
      </p:sp>
      <p:graphicFrame>
        <p:nvGraphicFramePr>
          <p:cNvPr id="5" name="Content Placeholder 2">
            <a:extLst>
              <a:ext uri="{FF2B5EF4-FFF2-40B4-BE49-F238E27FC236}">
                <a16:creationId xmlns:a16="http://schemas.microsoft.com/office/drawing/2014/main" id="{B31CCFBA-A9F1-4750-B569-265B956ADF87}"/>
              </a:ext>
            </a:extLst>
          </p:cNvPr>
          <p:cNvGraphicFramePr>
            <a:graphicFrameLocks noGrp="1"/>
          </p:cNvGraphicFramePr>
          <p:nvPr>
            <p:ph idx="1"/>
            <p:extLst>
              <p:ext uri="{D42A27DB-BD31-4B8C-83A1-F6EECF244321}">
                <p14:modId xmlns:p14="http://schemas.microsoft.com/office/powerpoint/2010/main" val="3435084870"/>
              </p:ext>
            </p:extLst>
          </p:nvPr>
        </p:nvGraphicFramePr>
        <p:xfrm>
          <a:off x="685800" y="1752600"/>
          <a:ext cx="8186057" cy="433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3B2A1ED8F85B418D993FB72C3ABF85" ma:contentTypeVersion="0" ma:contentTypeDescription="Create a new document." ma:contentTypeScope="" ma:versionID="4e966882ec7d74a5813733d786538020">
  <xsd:schema xmlns:xsd="http://www.w3.org/2001/XMLSchema" xmlns:xs="http://www.w3.org/2001/XMLSchema" xmlns:p="http://schemas.microsoft.com/office/2006/metadata/properties" xmlns:ns2="1d496aed-39d0-4758-b3cf-4e4773287716" targetNamespace="http://schemas.microsoft.com/office/2006/metadata/properties" ma:root="true" ma:fieldsID="6818a7c98074cc7515ce7039cedd17ac" ns2:_="">
    <xsd:import namespace="1d496aed-39d0-4758-b3cf-4e4773287716"/>
    <xsd:element name="properties">
      <xsd:complexType>
        <xsd:sequence>
          <xsd:element name="documentManagement">
            <xsd:complexType>
              <xsd:all>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axCatchAll xmlns="1d496aed-39d0-4758-b3cf-4e4773287716"/>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74FE54-75DD-4C4A-9BD2-31D4482992F7}"/>
</file>

<file path=customXml/itemProps2.xml><?xml version="1.0" encoding="utf-8"?>
<ds:datastoreItem xmlns:ds="http://schemas.openxmlformats.org/officeDocument/2006/customXml" ds:itemID="{E0B7183D-FD53-4E3A-8728-0D306A9F5C8F}"/>
</file>

<file path=customXml/itemProps3.xml><?xml version="1.0" encoding="utf-8"?>
<ds:datastoreItem xmlns:ds="http://schemas.openxmlformats.org/officeDocument/2006/customXml" ds:itemID="{6EA9B24D-C6E2-4E2A-8A53-EFA19D362A2C}"/>
</file>

<file path=docProps/app.xml><?xml version="1.0" encoding="utf-8"?>
<Properties xmlns="http://schemas.openxmlformats.org/officeDocument/2006/extended-properties" xmlns:vt="http://schemas.openxmlformats.org/officeDocument/2006/docPropsVTypes">
  <TotalTime>3</TotalTime>
  <Words>4174</Words>
  <Application>Microsoft Office PowerPoint</Application>
  <PresentationFormat>On-screen Show (4:3)</PresentationFormat>
  <Paragraphs>437</Paragraphs>
  <Slides>61</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61</vt:i4>
      </vt:variant>
    </vt:vector>
  </HeadingPairs>
  <TitlesOfParts>
    <vt:vector size="67" baseType="lpstr">
      <vt:lpstr>Arial</vt:lpstr>
      <vt:lpstr>Arial Black</vt:lpstr>
      <vt:lpstr>Calibri</vt:lpstr>
      <vt:lpstr>Helvetica LT Std Black</vt:lpstr>
      <vt:lpstr>1_Office Theme</vt:lpstr>
      <vt:lpstr>2_Office Theme</vt:lpstr>
      <vt:lpstr>L4GA 2019 Cohort Two Grant Awareness Session</vt:lpstr>
      <vt:lpstr>Literacy for Learning, Living and Leading in GA 2021 </vt:lpstr>
      <vt:lpstr>Title 1, Part E Elementary and Secondary Education Act of 1965 </vt:lpstr>
      <vt:lpstr>PowerPoint Presentation</vt:lpstr>
      <vt:lpstr>Georgia L4GA Grant</vt:lpstr>
      <vt:lpstr>Georgia L4GA Grant</vt:lpstr>
      <vt:lpstr>Georgia L4GA Grant</vt:lpstr>
      <vt:lpstr>“Whole Child Education” Defined</vt:lpstr>
      <vt:lpstr>L4GA 2019 Cohort Two  Tentative Timeline</vt:lpstr>
      <vt:lpstr>L4GA 2019 project outcomes include: </vt:lpstr>
      <vt:lpstr>L4GA 2019 Award</vt:lpstr>
      <vt:lpstr>Earmarked Funding </vt:lpstr>
      <vt:lpstr>L4GA 2019 Sub-grant Awards </vt:lpstr>
      <vt:lpstr>PowerPoint Presentation</vt:lpstr>
      <vt:lpstr>Grant Period</vt:lpstr>
      <vt:lpstr>Applicants must apply in a feeder pattern.</vt:lpstr>
      <vt:lpstr>Applicants must have at least one school with a climate rating of a 4 or 5, and/or be implementing PBIS. </vt:lpstr>
      <vt:lpstr>Each LEA-Partnership must already be involved as a Get Georgia Reading Campaign community or applying to become one.   http://getgeorgiareading.org</vt:lpstr>
      <vt:lpstr>Each LEA-Partnership must include a P-20 partner from a Georgia Institution of Higher Education</vt:lpstr>
      <vt:lpstr>Each LEA-Partnership must include a liaison from the Regional Education Service Agency (RESA)  that serves the LEA.</vt:lpstr>
      <vt:lpstr> Students Birth to Grade 12</vt:lpstr>
      <vt:lpstr>Teachers of literacy birth through grade 12</vt:lpstr>
      <vt:lpstr>School Leadership Teams  </vt:lpstr>
      <vt:lpstr>School and District Leaders </vt:lpstr>
      <vt:lpstr>Teacher Educators/ Literacy Researchers </vt:lpstr>
      <vt:lpstr>Community Members </vt:lpstr>
      <vt:lpstr>Georgia Department of Education </vt:lpstr>
      <vt:lpstr>             Evidenced-Based Practices</vt:lpstr>
      <vt:lpstr>Continuous Improvement Approach to Outcome Evaluation </vt:lpstr>
      <vt:lpstr>Continuous Improvement Approach to Outcome Evaluation </vt:lpstr>
      <vt:lpstr>Assessments for B-5</vt:lpstr>
      <vt:lpstr>Assessments for K-5</vt:lpstr>
      <vt:lpstr>Assessments for 6-11</vt:lpstr>
      <vt:lpstr>PowerPoint Presentation</vt:lpstr>
      <vt:lpstr>District Literacy Team </vt:lpstr>
      <vt:lpstr>Literacy Plan Design and Use of L4GA 2019 Funds</vt:lpstr>
      <vt:lpstr>PowerPoint Presentation</vt:lpstr>
      <vt:lpstr>Monitoring</vt:lpstr>
      <vt:lpstr>Sustainability</vt:lpstr>
      <vt:lpstr>To prepare for the upcoming sub-grant competition</vt:lpstr>
      <vt:lpstr>LEA-Partnership Narrative</vt:lpstr>
      <vt:lpstr>Established Need </vt:lpstr>
      <vt:lpstr>Needs Assessment and Root Cause Analysis</vt:lpstr>
      <vt:lpstr>School Literacy Plans</vt:lpstr>
      <vt:lpstr>Professional Learning Plans</vt:lpstr>
      <vt:lpstr>Compliance with FERPA, GPRA, GADOE rules and state and federal laws</vt:lpstr>
      <vt:lpstr>LEA-Partnership Management Plan and Key Personnel </vt:lpstr>
      <vt:lpstr>Project Goals, Objectives, Activities, Outputs, Outcomes, and Supports needed </vt:lpstr>
      <vt:lpstr>Assessment/Data Analysis Plan </vt:lpstr>
      <vt:lpstr>Resources, Strategies and Materials including Technology to Support Implementation of the Literacy Plan</vt:lpstr>
      <vt:lpstr>Budget </vt:lpstr>
      <vt:lpstr>Scoring and Competitive Priority  </vt:lpstr>
      <vt:lpstr>Rural Competitive Preference</vt:lpstr>
      <vt:lpstr>Survey Monkey Apply </vt:lpstr>
      <vt:lpstr>Suggestions</vt:lpstr>
      <vt:lpstr>Resources to get started on the literacy plan</vt:lpstr>
      <vt:lpstr>Professional Resources and Data </vt:lpstr>
      <vt:lpstr>Community Outreach and Leadership</vt:lpstr>
      <vt:lpstr>L4GA 2019 Listserv </vt:lpstr>
      <vt:lpstr>Intent to Apply: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L4GA 2019 Cohort Two Grant Awareness Session</dc:title>
  <dc:creator>Julie Morrill</dc:creator>
  <cp:lastModifiedBy>Julie Morrill</cp:lastModifiedBy>
  <cp:revision>2</cp:revision>
  <dcterms:created xsi:type="dcterms:W3CDTF">2021-01-21T14:15:54Z</dcterms:created>
  <dcterms:modified xsi:type="dcterms:W3CDTF">2021-01-21T14:19:35Z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0x010100343B2A1ED8F85B418D993FB72C3ABF85</vt:lpwstr>
  </property>
</Properties>
</file>